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22"/>
  </p:notesMasterIdLst>
  <p:sldIdLst>
    <p:sldId id="257" r:id="rId2"/>
    <p:sldId id="413" r:id="rId3"/>
    <p:sldId id="276" r:id="rId4"/>
    <p:sldId id="277" r:id="rId5"/>
    <p:sldId id="278" r:id="rId6"/>
    <p:sldId id="279" r:id="rId7"/>
    <p:sldId id="280" r:id="rId8"/>
    <p:sldId id="281" r:id="rId9"/>
    <p:sldId id="283" r:id="rId10"/>
    <p:sldId id="282" r:id="rId11"/>
    <p:sldId id="284" r:id="rId12"/>
    <p:sldId id="285" r:id="rId13"/>
    <p:sldId id="286" r:id="rId14"/>
    <p:sldId id="287" r:id="rId15"/>
    <p:sldId id="288" r:id="rId16"/>
    <p:sldId id="289" r:id="rId17"/>
    <p:sldId id="329" r:id="rId18"/>
    <p:sldId id="384" r:id="rId19"/>
    <p:sldId id="382" r:id="rId20"/>
    <p:sldId id="412"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7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7" name="Google Shape;917;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2"/>
        <p:cNvGrpSpPr/>
        <p:nvPr/>
      </p:nvGrpSpPr>
      <p:grpSpPr>
        <a:xfrm>
          <a:off x="0" y="0"/>
          <a:ext cx="0" cy="0"/>
          <a:chOff x="0" y="0"/>
          <a:chExt cx="0" cy="0"/>
        </a:xfrm>
      </p:grpSpPr>
      <p:sp>
        <p:nvSpPr>
          <p:cNvPr id="3213" name="Google Shape;3213;p1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4" name="Google Shape;3214;p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8"/>
        <p:cNvGrpSpPr/>
        <p:nvPr/>
      </p:nvGrpSpPr>
      <p:grpSpPr>
        <a:xfrm>
          <a:off x="0" y="0"/>
          <a:ext cx="0" cy="0"/>
          <a:chOff x="0" y="0"/>
          <a:chExt cx="0" cy="0"/>
        </a:xfrm>
      </p:grpSpPr>
      <p:sp>
        <p:nvSpPr>
          <p:cNvPr id="3199" name="Google Shape;3199;p1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0" name="Google Shape;3200;p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5"/>
        <p:cNvGrpSpPr/>
        <p:nvPr/>
      </p:nvGrpSpPr>
      <p:grpSpPr>
        <a:xfrm>
          <a:off x="0" y="0"/>
          <a:ext cx="0" cy="0"/>
          <a:chOff x="0" y="0"/>
          <a:chExt cx="0" cy="0"/>
        </a:xfrm>
      </p:grpSpPr>
      <p:sp>
        <p:nvSpPr>
          <p:cNvPr id="3566" name="Google Shape;3566;p1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7" name="Google Shape;3567;p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obj">
  <p:cSld name="OBJECT">
    <p:spTree>
      <p:nvGrpSpPr>
        <p:cNvPr id="1" name="Shape 15"/>
        <p:cNvGrpSpPr/>
        <p:nvPr/>
      </p:nvGrpSpPr>
      <p:grpSpPr>
        <a:xfrm>
          <a:off x="0" y="0"/>
          <a:ext cx="0" cy="0"/>
          <a:chOff x="0" y="0"/>
          <a:chExt cx="0" cy="0"/>
        </a:xfrm>
      </p:grpSpPr>
      <p:sp>
        <p:nvSpPr>
          <p:cNvPr id="16" name="Google Shape;16;p159"/>
          <p:cNvSpPr txBox="1">
            <a:spLocks noGrp="1"/>
          </p:cNvSpPr>
          <p:nvPr>
            <p:ph type="title"/>
          </p:nvPr>
        </p:nvSpPr>
        <p:spPr>
          <a:xfrm>
            <a:off x="1753257" y="266525"/>
            <a:ext cx="8685484" cy="10922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7000" b="1" i="0">
                <a:solidFill>
                  <a:schemeClr val="lt1"/>
                </a:solidFill>
                <a:latin typeface="Comic Sans MS" panose="030F0702030302020204"/>
                <a:ea typeface="Comic Sans MS" panose="030F0702030302020204"/>
                <a:cs typeface="Comic Sans MS" panose="030F0702030302020204"/>
                <a:sym typeface="Comic Sans MS" panose="030F0702030302020204"/>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59"/>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59"/>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59"/>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sz="1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lvl="1" indent="0" algn="r">
              <a:spcBef>
                <a:spcPts val="0"/>
              </a:spcBef>
              <a:buNone/>
              <a:defRPr sz="1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lvl="2" indent="0" algn="r">
              <a:spcBef>
                <a:spcPts val="0"/>
              </a:spcBef>
              <a:buNone/>
              <a:defRPr sz="1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lvl="3" indent="0" algn="r">
              <a:spcBef>
                <a:spcPts val="0"/>
              </a:spcBef>
              <a:buNone/>
              <a:defRPr sz="1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lvl="4" indent="0" algn="r">
              <a:spcBef>
                <a:spcPts val="0"/>
              </a:spcBef>
              <a:buNone/>
              <a:defRPr sz="1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lvl="5" indent="0" algn="r">
              <a:spcBef>
                <a:spcPts val="0"/>
              </a:spcBef>
              <a:buNone/>
              <a:defRPr sz="1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lvl="6" indent="0" algn="r">
              <a:spcBef>
                <a:spcPts val="0"/>
              </a:spcBef>
              <a:buNone/>
              <a:defRPr sz="1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lvl="7" indent="0" algn="r">
              <a:spcBef>
                <a:spcPts val="0"/>
              </a:spcBef>
              <a:buNone/>
              <a:defRPr sz="1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lvl="8" indent="0" algn="r">
              <a:spcBef>
                <a:spcPts val="0"/>
              </a:spcBef>
              <a:buNone/>
              <a:defRPr sz="1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
        <p:cNvGrpSpPr/>
        <p:nvPr/>
      </p:nvGrpSpPr>
      <p:grpSpPr>
        <a:xfrm>
          <a:off x="0" y="0"/>
          <a:ext cx="0" cy="0"/>
          <a:chOff x="0" y="0"/>
          <a:chExt cx="0" cy="0"/>
        </a:xfrm>
      </p:grpSpPr>
      <p:sp>
        <p:nvSpPr>
          <p:cNvPr id="21" name="Google Shape;21;p160"/>
          <p:cNvSpPr txBox="1">
            <a:spLocks noGrp="1"/>
          </p:cNvSpPr>
          <p:nvPr>
            <p:ph type="title"/>
          </p:nvPr>
        </p:nvSpPr>
        <p:spPr>
          <a:xfrm>
            <a:off x="1753257" y="266525"/>
            <a:ext cx="8685484" cy="10922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7000" b="1" i="0">
                <a:solidFill>
                  <a:schemeClr val="lt1"/>
                </a:solidFill>
                <a:latin typeface="Comic Sans MS" panose="030F0702030302020204"/>
                <a:ea typeface="Comic Sans MS" panose="030F0702030302020204"/>
                <a:cs typeface="Comic Sans MS" panose="030F0702030302020204"/>
                <a:sym typeface="Comic Sans MS" panose="030F0702030302020204"/>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60"/>
          <p:cNvSpPr txBox="1">
            <a:spLocks noGrp="1"/>
          </p:cNvSpPr>
          <p:nvPr>
            <p:ph type="body" idx="1"/>
          </p:nvPr>
        </p:nvSpPr>
        <p:spPr>
          <a:xfrm>
            <a:off x="1437309" y="2552649"/>
            <a:ext cx="9317380" cy="307340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4000" b="0" i="0">
                <a:solidFill>
                  <a:srgbClr val="3C3C6E"/>
                </a:solidFill>
                <a:latin typeface="Comic Sans MS" panose="030F0702030302020204"/>
                <a:ea typeface="Comic Sans MS" panose="030F0702030302020204"/>
                <a:cs typeface="Comic Sans MS" panose="030F0702030302020204"/>
                <a:sym typeface="Comic Sans MS" panose="030F0702030302020204"/>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 name="Google Shape;23;p160"/>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60"/>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60"/>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1pPr>
            <a:lvl2pPr marL="0" lvl="1"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2pPr>
            <a:lvl3pPr marL="0" lvl="2"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3pPr>
            <a:lvl4pPr marL="0" lvl="3"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4pPr>
            <a:lvl5pPr marL="0" lvl="4"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5pPr>
            <a:lvl6pPr marL="0" lvl="5"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6pPr>
            <a:lvl7pPr marL="0" lvl="6"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7pPr>
            <a:lvl8pPr marL="0" lvl="7"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8pPr>
            <a:lvl9pPr marL="0" lvl="8"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6"/>
        <p:cNvGrpSpPr/>
        <p:nvPr/>
      </p:nvGrpSpPr>
      <p:grpSpPr>
        <a:xfrm>
          <a:off x="0" y="0"/>
          <a:ext cx="0" cy="0"/>
          <a:chOff x="0" y="0"/>
          <a:chExt cx="0" cy="0"/>
        </a:xfrm>
      </p:grpSpPr>
      <p:sp>
        <p:nvSpPr>
          <p:cNvPr id="27" name="Google Shape;27;p161"/>
          <p:cNvSpPr txBox="1">
            <a:spLocks noGrp="1"/>
          </p:cNvSpPr>
          <p:nvPr>
            <p:ph type="ctrTitle"/>
          </p:nvPr>
        </p:nvSpPr>
        <p:spPr>
          <a:xfrm>
            <a:off x="1593123" y="1619055"/>
            <a:ext cx="9005753" cy="22199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7200" b="0" i="0">
                <a:solidFill>
                  <a:srgbClr val="186CB6"/>
                </a:solidFill>
                <a:latin typeface="Comic Sans MS" panose="030F0702030302020204"/>
                <a:ea typeface="Comic Sans MS" panose="030F0702030302020204"/>
                <a:cs typeface="Comic Sans MS" panose="030F0702030302020204"/>
                <a:sym typeface="Comic Sans MS" panose="030F0702030302020204"/>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61"/>
          <p:cNvSpPr txBox="1">
            <a:spLocks noGrp="1"/>
          </p:cNvSpPr>
          <p:nvPr>
            <p:ph type="subTitle" idx="1"/>
          </p:nvPr>
        </p:nvSpPr>
        <p:spPr>
          <a:xfrm>
            <a:off x="1754418" y="4113335"/>
            <a:ext cx="8683163" cy="112267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7200" b="1" i="0">
                <a:solidFill>
                  <a:srgbClr val="186CB6"/>
                </a:solidFill>
                <a:latin typeface="Comic Sans MS" panose="030F0702030302020204"/>
                <a:ea typeface="Comic Sans MS" panose="030F0702030302020204"/>
                <a:cs typeface="Comic Sans MS" panose="030F0702030302020204"/>
                <a:sym typeface="Comic Sans MS" panose="030F0702030302020204"/>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61"/>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61"/>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61"/>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1pPr>
            <a:lvl2pPr marL="0" lvl="1"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2pPr>
            <a:lvl3pPr marL="0" lvl="2"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3pPr>
            <a:lvl4pPr marL="0" lvl="3"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4pPr>
            <a:lvl5pPr marL="0" lvl="4"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5pPr>
            <a:lvl6pPr marL="0" lvl="5"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6pPr>
            <a:lvl7pPr marL="0" lvl="6"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7pPr>
            <a:lvl8pPr marL="0" lvl="7"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8pPr>
            <a:lvl9pPr marL="0" lvl="8"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2"/>
        <p:cNvGrpSpPr/>
        <p:nvPr/>
      </p:nvGrpSpPr>
      <p:grpSpPr>
        <a:xfrm>
          <a:off x="0" y="0"/>
          <a:ext cx="0" cy="0"/>
          <a:chOff x="0" y="0"/>
          <a:chExt cx="0" cy="0"/>
        </a:xfrm>
      </p:grpSpPr>
      <p:sp>
        <p:nvSpPr>
          <p:cNvPr id="33" name="Google Shape;33;p162"/>
          <p:cNvSpPr txBox="1">
            <a:spLocks noGrp="1"/>
          </p:cNvSpPr>
          <p:nvPr>
            <p:ph type="title"/>
          </p:nvPr>
        </p:nvSpPr>
        <p:spPr>
          <a:xfrm>
            <a:off x="1753257" y="266525"/>
            <a:ext cx="8685484" cy="10922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7000" b="1" i="0">
                <a:solidFill>
                  <a:schemeClr val="lt1"/>
                </a:solidFill>
                <a:latin typeface="Comic Sans MS" panose="030F0702030302020204"/>
                <a:ea typeface="Comic Sans MS" panose="030F0702030302020204"/>
                <a:cs typeface="Comic Sans MS" panose="030F0702030302020204"/>
                <a:sym typeface="Comic Sans MS" panose="030F0702030302020204"/>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62"/>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 name="Google Shape;35;p162"/>
          <p:cNvSpPr txBox="1">
            <a:spLocks noGrp="1"/>
          </p:cNvSpPr>
          <p:nvPr>
            <p:ph type="body" idx="2"/>
          </p:nvPr>
        </p:nvSpPr>
        <p:spPr>
          <a:xfrm>
            <a:off x="627888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6" name="Google Shape;36;p162"/>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62"/>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62"/>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1pPr>
            <a:lvl2pPr marL="0" lvl="1"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2pPr>
            <a:lvl3pPr marL="0" lvl="2"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3pPr>
            <a:lvl4pPr marL="0" lvl="3"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4pPr>
            <a:lvl5pPr marL="0" lvl="4"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5pPr>
            <a:lvl6pPr marL="0" lvl="5"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6pPr>
            <a:lvl7pPr marL="0" lvl="6"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7pPr>
            <a:lvl8pPr marL="0" lvl="7"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8pPr>
            <a:lvl9pPr marL="0" lvl="8"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9"/>
        <p:cNvGrpSpPr/>
        <p:nvPr/>
      </p:nvGrpSpPr>
      <p:grpSpPr>
        <a:xfrm>
          <a:off x="0" y="0"/>
          <a:ext cx="0" cy="0"/>
          <a:chOff x="0" y="0"/>
          <a:chExt cx="0" cy="0"/>
        </a:xfrm>
      </p:grpSpPr>
      <p:sp>
        <p:nvSpPr>
          <p:cNvPr id="40" name="Google Shape;40;p163"/>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63"/>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63"/>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1pPr>
            <a:lvl2pPr marL="0" lvl="1"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2pPr>
            <a:lvl3pPr marL="0" lvl="2"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3pPr>
            <a:lvl4pPr marL="0" lvl="3"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4pPr>
            <a:lvl5pPr marL="0" lvl="4"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5pPr>
            <a:lvl6pPr marL="0" lvl="5"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6pPr>
            <a:lvl7pPr marL="0" lvl="6"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7pPr>
            <a:lvl8pPr marL="0" lvl="7"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8pPr>
            <a:lvl9pPr marL="0" lvl="8"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8"/>
          <p:cNvSpPr txBox="1">
            <a:spLocks noGrp="1"/>
          </p:cNvSpPr>
          <p:nvPr>
            <p:ph type="title"/>
          </p:nvPr>
        </p:nvSpPr>
        <p:spPr>
          <a:xfrm>
            <a:off x="1753257" y="266525"/>
            <a:ext cx="8685484" cy="10922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7000" b="1" i="0" u="none" strike="noStrike" cap="none">
                <a:solidFill>
                  <a:schemeClr val="lt1"/>
                </a:solidFill>
                <a:latin typeface="Comic Sans MS" panose="030F0702030302020204"/>
                <a:ea typeface="Comic Sans MS" panose="030F0702030302020204"/>
                <a:cs typeface="Comic Sans MS" panose="030F0702030302020204"/>
                <a:sym typeface="Comic Sans MS" panose="030F070203030202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8"/>
          <p:cNvSpPr txBox="1">
            <a:spLocks noGrp="1"/>
          </p:cNvSpPr>
          <p:nvPr>
            <p:ph type="body" idx="1"/>
          </p:nvPr>
        </p:nvSpPr>
        <p:spPr>
          <a:xfrm>
            <a:off x="1437309" y="2552649"/>
            <a:ext cx="9317380" cy="307340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4000" b="0" i="0" u="none" strike="noStrike" cap="none">
                <a:solidFill>
                  <a:srgbClr val="3C3C6E"/>
                </a:solidFill>
                <a:latin typeface="Comic Sans MS" panose="030F0702030302020204"/>
                <a:ea typeface="Comic Sans MS" panose="030F0702030302020204"/>
                <a:cs typeface="Comic Sans MS" panose="030F0702030302020204"/>
                <a:sym typeface="Comic Sans MS" panose="030F0702030302020204"/>
              </a:defRPr>
            </a:lvl1pPr>
            <a:lvl2pPr marL="914400" marR="0" lvl="1" indent="-228600" algn="l" rtl="0">
              <a:spcBef>
                <a:spcPts val="0"/>
              </a:spcBef>
              <a:spcAft>
                <a:spcPts val="0"/>
              </a:spcAft>
              <a:buSzPts val="1400"/>
              <a:buNone/>
              <a:defRPr sz="1800" b="0" i="0" u="none" strike="noStrike" cap="none">
                <a:latin typeface="Calibri" panose="020F0502020204030204"/>
                <a:ea typeface="Calibri" panose="020F0502020204030204"/>
                <a:cs typeface="Calibri" panose="020F0502020204030204"/>
                <a:sym typeface="Calibri" panose="020F0502020204030204"/>
              </a:defRPr>
            </a:lvl2pPr>
            <a:lvl3pPr marL="1371600" marR="0" lvl="2" indent="-228600" algn="l" rtl="0">
              <a:spcBef>
                <a:spcPts val="0"/>
              </a:spcBef>
              <a:spcAft>
                <a:spcPts val="0"/>
              </a:spcAft>
              <a:buSzPts val="1400"/>
              <a:buNone/>
              <a:defRPr sz="1800" b="0" i="0" u="none" strike="noStrike" cap="none">
                <a:latin typeface="Calibri" panose="020F0502020204030204"/>
                <a:ea typeface="Calibri" panose="020F0502020204030204"/>
                <a:cs typeface="Calibri" panose="020F0502020204030204"/>
                <a:sym typeface="Calibri" panose="020F0502020204030204"/>
              </a:defRPr>
            </a:lvl3pPr>
            <a:lvl4pPr marL="1828800" marR="0" lvl="3" indent="-228600" algn="l" rtl="0">
              <a:spcBef>
                <a:spcPts val="0"/>
              </a:spcBef>
              <a:spcAft>
                <a:spcPts val="0"/>
              </a:spcAft>
              <a:buSzPts val="1400"/>
              <a:buNone/>
              <a:defRPr sz="1800" b="0" i="0" u="none" strike="noStrike" cap="none">
                <a:latin typeface="Calibri" panose="020F0502020204030204"/>
                <a:ea typeface="Calibri" panose="020F0502020204030204"/>
                <a:cs typeface="Calibri" panose="020F0502020204030204"/>
                <a:sym typeface="Calibri" panose="020F0502020204030204"/>
              </a:defRPr>
            </a:lvl4pPr>
            <a:lvl5pPr marL="2286000" marR="0" lvl="4" indent="-228600" algn="l" rtl="0">
              <a:spcBef>
                <a:spcPts val="0"/>
              </a:spcBef>
              <a:spcAft>
                <a:spcPts val="0"/>
              </a:spcAft>
              <a:buSzPts val="1400"/>
              <a:buNone/>
              <a:defRPr sz="1800" b="0" i="0" u="none" strike="noStrike" cap="none">
                <a:latin typeface="Calibri" panose="020F0502020204030204"/>
                <a:ea typeface="Calibri" panose="020F0502020204030204"/>
                <a:cs typeface="Calibri" panose="020F0502020204030204"/>
                <a:sym typeface="Calibri" panose="020F0502020204030204"/>
              </a:defRPr>
            </a:lvl5pPr>
            <a:lvl6pPr marL="2743200" marR="0" lvl="5" indent="-228600" algn="l" rtl="0">
              <a:spcBef>
                <a:spcPts val="0"/>
              </a:spcBef>
              <a:spcAft>
                <a:spcPts val="0"/>
              </a:spcAft>
              <a:buSzPts val="1400"/>
              <a:buNone/>
              <a:defRPr sz="1800" b="0" i="0" u="none" strike="noStrike" cap="none">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0"/>
              </a:spcBef>
              <a:spcAft>
                <a:spcPts val="0"/>
              </a:spcAft>
              <a:buSzPts val="1400"/>
              <a:buNone/>
              <a:defRPr sz="1800" b="0" i="0" u="none" strike="noStrike" cap="none">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0"/>
              </a:spcBef>
              <a:spcAft>
                <a:spcPts val="0"/>
              </a:spcAft>
              <a:buSzPts val="1400"/>
              <a:buNone/>
              <a:defRPr sz="1800" b="0" i="0" u="none" strike="noStrike" cap="none">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0"/>
              </a:spcBef>
              <a:spcAft>
                <a:spcPts val="0"/>
              </a:spcAft>
              <a:buSzPts val="1400"/>
              <a:buNone/>
              <a:defRPr sz="1800" b="0" i="0" u="none" strike="noStrike" cap="none">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158"/>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158"/>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158"/>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audio" Target="../media/media10.mp3"/><Relationship Id="rId13" Type="http://schemas.openxmlformats.org/officeDocument/2006/relationships/image" Target="../media/image16.jpeg"/><Relationship Id="rId3" Type="http://schemas.microsoft.com/office/2007/relationships/media" Target="../media/media8.mp3"/><Relationship Id="rId7" Type="http://schemas.microsoft.com/office/2007/relationships/media" Target="../media/media10.mp3"/><Relationship Id="rId12" Type="http://schemas.openxmlformats.org/officeDocument/2006/relationships/image" Target="../media/image15.pn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audio" Target="../media/media9.mp3"/><Relationship Id="rId11" Type="http://schemas.openxmlformats.org/officeDocument/2006/relationships/image" Target="../media/image3.png"/><Relationship Id="rId5" Type="http://schemas.microsoft.com/office/2007/relationships/media" Target="../media/media9.mp3"/><Relationship Id="rId15" Type="http://schemas.openxmlformats.org/officeDocument/2006/relationships/image" Target="../media/image6.png"/><Relationship Id="rId10" Type="http://schemas.openxmlformats.org/officeDocument/2006/relationships/notesSlide" Target="../notesSlides/notesSlide14.xml"/><Relationship Id="rId4" Type="http://schemas.openxmlformats.org/officeDocument/2006/relationships/audio" Target="../media/media8.mp3"/><Relationship Id="rId9" Type="http://schemas.openxmlformats.org/officeDocument/2006/relationships/slideLayout" Target="../slideLayouts/slideLayout2.xml"/><Relationship Id="rId1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8.GIF"/></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https://www.youtube.com/watch?v=m1McPCnixOY" TargetMode="Externa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hyperlink" Target="https://www.youtube.com/watch?v=vD98OvvDNEs&amp;list=RDvD98OvvDNEs&amp;start_radio=1" TargetMode="Externa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www.youtube.com/watch?v=tVlcKp3bWH8"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alpha val="16862"/>
          </a:srgbClr>
        </a:solidFill>
        <a:effectLst/>
      </p:bgPr>
    </p:bg>
    <p:spTree>
      <p:nvGrpSpPr>
        <p:cNvPr id="1" name="Shape 171"/>
        <p:cNvGrpSpPr/>
        <p:nvPr/>
      </p:nvGrpSpPr>
      <p:grpSpPr>
        <a:xfrm>
          <a:off x="0" y="0"/>
          <a:ext cx="0" cy="0"/>
          <a:chOff x="0" y="0"/>
          <a:chExt cx="0" cy="0"/>
        </a:xfrm>
      </p:grpSpPr>
      <p:pic>
        <p:nvPicPr>
          <p:cNvPr id="172" name="Google Shape;172;p2"/>
          <p:cNvPicPr preferRelativeResize="0"/>
          <p:nvPr/>
        </p:nvPicPr>
        <p:blipFill rotWithShape="1">
          <a:blip r:embed="rId3"/>
          <a:srcRect/>
          <a:stretch>
            <a:fillRect/>
          </a:stretch>
        </p:blipFill>
        <p:spPr>
          <a:xfrm>
            <a:off x="1389093" y="480059"/>
            <a:ext cx="9442383" cy="6056696"/>
          </a:xfrm>
          <a:prstGeom prst="rect">
            <a:avLst/>
          </a:prstGeom>
          <a:noFill/>
          <a:ln>
            <a:noFill/>
          </a:ln>
        </p:spPr>
      </p:pic>
      <p:sp>
        <p:nvSpPr>
          <p:cNvPr id="173" name="Google Shape;173;p2"/>
          <p:cNvSpPr txBox="1">
            <a:spLocks noGrp="1"/>
          </p:cNvSpPr>
          <p:nvPr>
            <p:ph type="title"/>
          </p:nvPr>
        </p:nvSpPr>
        <p:spPr>
          <a:xfrm>
            <a:off x="4999233" y="1556900"/>
            <a:ext cx="2195830" cy="75692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4800" b="0">
                <a:latin typeface="Comic Sans MS" panose="030F0702030302020204"/>
                <a:ea typeface="Comic Sans MS" panose="030F0702030302020204"/>
                <a:cs typeface="Comic Sans MS" panose="030F0702030302020204"/>
                <a:sym typeface="Comic Sans MS" panose="030F0702030302020204"/>
              </a:rPr>
              <a:t>Grade 1</a:t>
            </a:r>
            <a:endParaRPr sz="4800">
              <a:latin typeface="Comic Sans MS" panose="030F0702030302020204"/>
              <a:ea typeface="Comic Sans MS" panose="030F0702030302020204"/>
              <a:cs typeface="Comic Sans MS" panose="030F0702030302020204"/>
              <a:sym typeface="Comic Sans MS" panose="030F0702030302020204"/>
            </a:endParaRPr>
          </a:p>
        </p:txBody>
      </p:sp>
      <p:sp>
        <p:nvSpPr>
          <p:cNvPr id="174" name="Google Shape;174;p2"/>
          <p:cNvSpPr txBox="1"/>
          <p:nvPr/>
        </p:nvSpPr>
        <p:spPr>
          <a:xfrm>
            <a:off x="3668226" y="2434724"/>
            <a:ext cx="4859020" cy="2526030"/>
          </a:xfrm>
          <a:prstGeom prst="rect">
            <a:avLst/>
          </a:prstGeom>
          <a:noFill/>
          <a:ln>
            <a:noFill/>
          </a:ln>
        </p:spPr>
        <p:txBody>
          <a:bodyPr spcFirstLastPara="1" wrap="square" lIns="0" tIns="150475" rIns="0" bIns="0" anchor="t" anchorCtr="0">
            <a:spAutoFit/>
          </a:bodyPr>
          <a:lstStyle/>
          <a:p>
            <a:pPr marL="0" marR="0" lvl="0" indent="0" algn="ctr" rtl="0">
              <a:lnSpc>
                <a:spcPct val="100000"/>
              </a:lnSpc>
              <a:spcBef>
                <a:spcPts val="0"/>
              </a:spcBef>
              <a:spcAft>
                <a:spcPts val="0"/>
              </a:spcAft>
              <a:buNone/>
            </a:pPr>
            <a:r>
              <a:rPr lang="en-US" sz="4800">
                <a:solidFill>
                  <a:srgbClr val="FFFFFF"/>
                </a:solidFill>
                <a:latin typeface="Comic Sans MS" panose="030F0702030302020204"/>
                <a:ea typeface="Comic Sans MS" panose="030F0702030302020204"/>
                <a:cs typeface="Comic Sans MS" panose="030F0702030302020204"/>
                <a:sym typeface="Comic Sans MS" panose="030F0702030302020204"/>
              </a:rPr>
              <a:t>Week 1</a:t>
            </a:r>
            <a:endParaRPr sz="4800">
              <a:solidFill>
                <a:schemeClr val="dk1"/>
              </a:solidFill>
              <a:latin typeface="Comic Sans MS" panose="030F0702030302020204"/>
              <a:ea typeface="Comic Sans MS" panose="030F0702030302020204"/>
              <a:cs typeface="Comic Sans MS" panose="030F0702030302020204"/>
              <a:sym typeface="Comic Sans MS" panose="030F0702030302020204"/>
            </a:endParaRPr>
          </a:p>
          <a:p>
            <a:pPr marL="0" marR="0" lvl="0" indent="0" algn="ctr" rtl="0">
              <a:lnSpc>
                <a:spcPct val="100000"/>
              </a:lnSpc>
              <a:spcBef>
                <a:spcPts val="2040"/>
              </a:spcBef>
              <a:spcAft>
                <a:spcPts val="0"/>
              </a:spcAft>
              <a:buNone/>
            </a:pPr>
            <a:r>
              <a:rPr lang="en-US" sz="9000">
                <a:solidFill>
                  <a:srgbClr val="FFFFFF"/>
                </a:solidFill>
                <a:latin typeface="Comic Sans MS" panose="030F0702030302020204"/>
                <a:ea typeface="Comic Sans MS" panose="030F0702030302020204"/>
                <a:cs typeface="Comic Sans MS" panose="030F0702030302020204"/>
                <a:sym typeface="Comic Sans MS" panose="030F0702030302020204"/>
              </a:rPr>
              <a:t>Welcome</a:t>
            </a:r>
            <a:endParaRPr sz="9000">
              <a:solidFill>
                <a:schemeClr val="dk1"/>
              </a:solidFill>
              <a:latin typeface="Comic Sans MS" panose="030F0702030302020204"/>
              <a:ea typeface="Comic Sans MS" panose="030F0702030302020204"/>
              <a:cs typeface="Comic Sans MS" panose="030F0702030302020204"/>
              <a:sym typeface="Comic Sans MS" panose="030F070203030202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p27"/>
          <p:cNvPicPr preferRelativeResize="0"/>
          <p:nvPr/>
        </p:nvPicPr>
        <p:blipFill rotWithShape="1">
          <a:blip r:embed="rId3"/>
          <a:srcRect/>
          <a:stretch>
            <a:fillRect/>
          </a:stretch>
        </p:blipFill>
        <p:spPr>
          <a:xfrm>
            <a:off x="266547" y="1282215"/>
            <a:ext cx="4293569" cy="4293569"/>
          </a:xfrm>
          <a:prstGeom prst="rect">
            <a:avLst/>
          </a:prstGeom>
          <a:noFill/>
          <a:ln>
            <a:noFill/>
          </a:ln>
        </p:spPr>
      </p:pic>
      <p:sp>
        <p:nvSpPr>
          <p:cNvPr id="371" name="Google Shape;371;p27"/>
          <p:cNvSpPr/>
          <p:nvPr/>
        </p:nvSpPr>
        <p:spPr>
          <a:xfrm>
            <a:off x="4309745" y="965200"/>
            <a:ext cx="3573145" cy="5409565"/>
          </a:xfrm>
          <a:prstGeom prst="roundRect">
            <a:avLst>
              <a:gd name="adj" fmla="val 16667"/>
            </a:avLst>
          </a:prstGeom>
          <a:solidFill>
            <a:srgbClr val="FFFF00">
              <a:alpha val="2078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72" name="Google Shape;372;p27"/>
          <p:cNvSpPr txBox="1">
            <a:spLocks noGrp="1"/>
          </p:cNvSpPr>
          <p:nvPr>
            <p:ph type="title"/>
          </p:nvPr>
        </p:nvSpPr>
        <p:spPr>
          <a:xfrm>
            <a:off x="4237673" y="130138"/>
            <a:ext cx="3716654" cy="4826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3000">
                <a:solidFill>
                  <a:srgbClr val="EF9F24"/>
                </a:solidFill>
              </a:rPr>
              <a:t>Hello, how are you?</a:t>
            </a:r>
            <a:endParaRPr sz="3000"/>
          </a:p>
        </p:txBody>
      </p:sp>
      <p:pic>
        <p:nvPicPr>
          <p:cNvPr id="373" name="Google Shape;373;p27"/>
          <p:cNvPicPr preferRelativeResize="0"/>
          <p:nvPr/>
        </p:nvPicPr>
        <p:blipFill rotWithShape="1">
          <a:blip r:embed="rId4"/>
          <a:srcRect/>
          <a:stretch>
            <a:fillRect/>
          </a:stretch>
        </p:blipFill>
        <p:spPr>
          <a:xfrm>
            <a:off x="8679985" y="1493125"/>
            <a:ext cx="3068852" cy="3943118"/>
          </a:xfrm>
          <a:prstGeom prst="rect">
            <a:avLst/>
          </a:prstGeom>
          <a:noFill/>
          <a:ln>
            <a:noFill/>
          </a:ln>
        </p:spPr>
      </p:pic>
      <p:sp>
        <p:nvSpPr>
          <p:cNvPr id="374" name="Google Shape;374;p27"/>
          <p:cNvSpPr txBox="1"/>
          <p:nvPr/>
        </p:nvSpPr>
        <p:spPr>
          <a:xfrm>
            <a:off x="4406900" y="1044575"/>
            <a:ext cx="3435985" cy="52622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latin typeface="Comic Sans MS" panose="030F0702030302020204"/>
                <a:ea typeface="Comic Sans MS" panose="030F0702030302020204"/>
                <a:cs typeface="Comic Sans MS" panose="030F0702030302020204"/>
                <a:sym typeface="Comic Sans MS" panose="030F0702030302020204"/>
              </a:rPr>
              <a:t>Hello! Hello!</a:t>
            </a:r>
            <a:endParaRPr sz="2400">
              <a:solidFill>
                <a:schemeClr val="dk1"/>
              </a:solidFill>
              <a:latin typeface="Comic Sans MS" panose="030F0702030302020204"/>
              <a:ea typeface="Comic Sans MS" panose="030F0702030302020204"/>
              <a:cs typeface="Comic Sans MS" panose="030F0702030302020204"/>
              <a:sym typeface="Comic Sans MS" panose="030F0702030302020204"/>
            </a:endParaRPr>
          </a:p>
          <a:p>
            <a:pPr marL="0" marR="0" lvl="0" indent="0" algn="ctr" rtl="0">
              <a:spcBef>
                <a:spcPts val="0"/>
              </a:spcBef>
              <a:spcAft>
                <a:spcPts val="0"/>
              </a:spcAft>
              <a:buNone/>
            </a:pPr>
            <a:r>
              <a:rPr lang="en-US" sz="2400">
                <a:solidFill>
                  <a:schemeClr val="dk1"/>
                </a:solidFill>
                <a:latin typeface="Comic Sans MS" panose="030F0702030302020204"/>
                <a:ea typeface="Comic Sans MS" panose="030F0702030302020204"/>
                <a:cs typeface="Comic Sans MS" panose="030F0702030302020204"/>
                <a:sym typeface="Comic Sans MS" panose="030F0702030302020204"/>
              </a:rPr>
              <a:t>Hello, how are you?</a:t>
            </a:r>
            <a:endParaRPr sz="2400">
              <a:solidFill>
                <a:schemeClr val="dk1"/>
              </a:solidFill>
              <a:latin typeface="Comic Sans MS" panose="030F0702030302020204"/>
              <a:ea typeface="Comic Sans MS" panose="030F0702030302020204"/>
              <a:cs typeface="Comic Sans MS" panose="030F0702030302020204"/>
              <a:sym typeface="Comic Sans MS" panose="030F0702030302020204"/>
            </a:endParaRPr>
          </a:p>
          <a:p>
            <a:pPr marL="0" marR="0" lvl="0" indent="0" algn="ctr" rtl="0">
              <a:spcBef>
                <a:spcPts val="0"/>
              </a:spcBef>
              <a:spcAft>
                <a:spcPts val="0"/>
              </a:spcAft>
              <a:buNone/>
            </a:pPr>
            <a:r>
              <a:rPr lang="en-US" sz="2400" b="1">
                <a:solidFill>
                  <a:srgbClr val="01CD19"/>
                </a:solidFill>
                <a:latin typeface="Comic Sans MS" panose="030F0702030302020204"/>
                <a:ea typeface="Comic Sans MS" panose="030F0702030302020204"/>
                <a:cs typeface="Comic Sans MS" panose="030F0702030302020204"/>
                <a:sym typeface="Comic Sans MS" panose="030F0702030302020204"/>
              </a:rPr>
              <a:t>I’m good! I’m great!</a:t>
            </a:r>
            <a:endParaRPr sz="2400" b="1">
              <a:solidFill>
                <a:srgbClr val="01CD19"/>
              </a:solidFill>
              <a:latin typeface="Comic Sans MS" panose="030F0702030302020204"/>
              <a:ea typeface="Comic Sans MS" panose="030F0702030302020204"/>
              <a:cs typeface="Comic Sans MS" panose="030F0702030302020204"/>
              <a:sym typeface="Comic Sans MS" panose="030F0702030302020204"/>
            </a:endParaRPr>
          </a:p>
          <a:p>
            <a:pPr marL="0" marR="0" lvl="0" indent="0" algn="ctr" rtl="0">
              <a:spcBef>
                <a:spcPts val="0"/>
              </a:spcBef>
              <a:spcAft>
                <a:spcPts val="0"/>
              </a:spcAft>
              <a:buNone/>
            </a:pPr>
            <a:r>
              <a:rPr lang="en-US" sz="2400" b="1">
                <a:solidFill>
                  <a:srgbClr val="01CD19"/>
                </a:solidFill>
                <a:latin typeface="Comic Sans MS" panose="030F0702030302020204"/>
                <a:ea typeface="Comic Sans MS" panose="030F0702030302020204"/>
                <a:cs typeface="Comic Sans MS" panose="030F0702030302020204"/>
                <a:sym typeface="Comic Sans MS" panose="030F0702030302020204"/>
              </a:rPr>
              <a:t>I’m wonderful!</a:t>
            </a:r>
            <a:endParaRPr sz="2400" b="1">
              <a:solidFill>
                <a:srgbClr val="01CD19"/>
              </a:solidFill>
              <a:latin typeface="Comic Sans MS" panose="030F0702030302020204"/>
              <a:ea typeface="Comic Sans MS" panose="030F0702030302020204"/>
              <a:cs typeface="Comic Sans MS" panose="030F0702030302020204"/>
              <a:sym typeface="Comic Sans MS" panose="030F0702030302020204"/>
            </a:endParaRPr>
          </a:p>
          <a:p>
            <a:pPr marL="0" marR="0" lvl="0" indent="0" algn="ctr" rtl="0">
              <a:spcBef>
                <a:spcPts val="0"/>
              </a:spcBef>
              <a:spcAft>
                <a:spcPts val="0"/>
              </a:spcAft>
              <a:buNone/>
            </a:pPr>
            <a:endParaRPr sz="2400">
              <a:solidFill>
                <a:schemeClr val="dk1"/>
              </a:solidFill>
              <a:latin typeface="Comic Sans MS" panose="030F0702030302020204"/>
              <a:ea typeface="Comic Sans MS" panose="030F0702030302020204"/>
              <a:cs typeface="Comic Sans MS" panose="030F0702030302020204"/>
              <a:sym typeface="Comic Sans MS" panose="030F0702030302020204"/>
            </a:endParaRPr>
          </a:p>
          <a:p>
            <a:pPr marL="0" marR="0" lvl="0" indent="0" algn="ctr" rtl="0">
              <a:spcBef>
                <a:spcPts val="0"/>
              </a:spcBef>
              <a:spcAft>
                <a:spcPts val="0"/>
              </a:spcAft>
              <a:buNone/>
            </a:pPr>
            <a:r>
              <a:rPr lang="en-US" sz="2400">
                <a:solidFill>
                  <a:schemeClr val="dk1"/>
                </a:solidFill>
                <a:latin typeface="Comic Sans MS" panose="030F0702030302020204"/>
                <a:ea typeface="Comic Sans MS" panose="030F0702030302020204"/>
                <a:cs typeface="Comic Sans MS" panose="030F0702030302020204"/>
                <a:sym typeface="Comic Sans MS" panose="030F0702030302020204"/>
              </a:rPr>
              <a:t>Hello! Hello!</a:t>
            </a:r>
            <a:endParaRPr sz="2400">
              <a:solidFill>
                <a:schemeClr val="dk1"/>
              </a:solidFill>
              <a:latin typeface="Comic Sans MS" panose="030F0702030302020204"/>
              <a:ea typeface="Comic Sans MS" panose="030F0702030302020204"/>
              <a:cs typeface="Comic Sans MS" panose="030F0702030302020204"/>
              <a:sym typeface="Comic Sans MS" panose="030F0702030302020204"/>
            </a:endParaRPr>
          </a:p>
          <a:p>
            <a:pPr marL="0" marR="0" lvl="0" indent="0" algn="ctr" rtl="0">
              <a:spcBef>
                <a:spcPts val="0"/>
              </a:spcBef>
              <a:spcAft>
                <a:spcPts val="0"/>
              </a:spcAft>
              <a:buNone/>
            </a:pPr>
            <a:r>
              <a:rPr lang="en-US" sz="2400">
                <a:solidFill>
                  <a:schemeClr val="dk1"/>
                </a:solidFill>
                <a:latin typeface="Comic Sans MS" panose="030F0702030302020204"/>
                <a:ea typeface="Comic Sans MS" panose="030F0702030302020204"/>
                <a:cs typeface="Comic Sans MS" panose="030F0702030302020204"/>
                <a:sym typeface="Comic Sans MS" panose="030F0702030302020204"/>
              </a:rPr>
              <a:t>Hello, how are you?</a:t>
            </a:r>
            <a:endParaRPr sz="2400">
              <a:solidFill>
                <a:schemeClr val="dk1"/>
              </a:solidFill>
              <a:latin typeface="Comic Sans MS" panose="030F0702030302020204"/>
              <a:ea typeface="Comic Sans MS" panose="030F0702030302020204"/>
              <a:cs typeface="Comic Sans MS" panose="030F0702030302020204"/>
              <a:sym typeface="Comic Sans MS" panose="030F0702030302020204"/>
            </a:endParaRPr>
          </a:p>
          <a:p>
            <a:pPr marL="0" marR="0" lvl="0" indent="0" algn="ctr" rtl="0">
              <a:spcBef>
                <a:spcPts val="0"/>
              </a:spcBef>
              <a:spcAft>
                <a:spcPts val="0"/>
              </a:spcAft>
              <a:buNone/>
            </a:pPr>
            <a:r>
              <a:rPr lang="en-US" sz="2400" b="1">
                <a:solidFill>
                  <a:srgbClr val="FF0000"/>
                </a:solidFill>
                <a:latin typeface="Comic Sans MS" panose="030F0702030302020204"/>
                <a:ea typeface="Comic Sans MS" panose="030F0702030302020204"/>
                <a:cs typeface="Comic Sans MS" panose="030F0702030302020204"/>
                <a:sym typeface="Comic Sans MS" panose="030F0702030302020204"/>
              </a:rPr>
              <a:t>I’m tired. I’m hungry.</a:t>
            </a:r>
            <a:endParaRPr sz="2400" b="1">
              <a:solidFill>
                <a:srgbClr val="FF0000"/>
              </a:solidFill>
              <a:latin typeface="Comic Sans MS" panose="030F0702030302020204"/>
              <a:ea typeface="Comic Sans MS" panose="030F0702030302020204"/>
              <a:cs typeface="Comic Sans MS" panose="030F0702030302020204"/>
              <a:sym typeface="Comic Sans MS" panose="030F0702030302020204"/>
            </a:endParaRPr>
          </a:p>
          <a:p>
            <a:pPr marL="0" marR="0" lvl="0" indent="0" algn="ctr" rtl="0">
              <a:spcBef>
                <a:spcPts val="0"/>
              </a:spcBef>
              <a:spcAft>
                <a:spcPts val="0"/>
              </a:spcAft>
              <a:buNone/>
            </a:pPr>
            <a:r>
              <a:rPr lang="en-US" sz="2400" b="1">
                <a:solidFill>
                  <a:srgbClr val="FF0000"/>
                </a:solidFill>
                <a:latin typeface="Comic Sans MS" panose="030F0702030302020204"/>
                <a:ea typeface="Comic Sans MS" panose="030F0702030302020204"/>
                <a:cs typeface="Comic Sans MS" panose="030F0702030302020204"/>
                <a:sym typeface="Comic Sans MS" panose="030F0702030302020204"/>
              </a:rPr>
              <a:t>I’m not so good.</a:t>
            </a:r>
            <a:endParaRPr sz="2400">
              <a:solidFill>
                <a:schemeClr val="dk1"/>
              </a:solidFill>
              <a:latin typeface="Comic Sans MS" panose="030F0702030302020204"/>
              <a:ea typeface="Comic Sans MS" panose="030F0702030302020204"/>
              <a:cs typeface="Comic Sans MS" panose="030F0702030302020204"/>
              <a:sym typeface="Comic Sans MS" panose="030F0702030302020204"/>
            </a:endParaRPr>
          </a:p>
          <a:p>
            <a:pPr marL="0" marR="0" lvl="0" indent="0" algn="ctr" rtl="0">
              <a:spcBef>
                <a:spcPts val="0"/>
              </a:spcBef>
              <a:spcAft>
                <a:spcPts val="0"/>
              </a:spcAft>
              <a:buNone/>
            </a:pPr>
            <a:r>
              <a:rPr lang="en-US" sz="2400" i="1">
                <a:solidFill>
                  <a:schemeClr val="dk1"/>
                </a:solidFill>
                <a:latin typeface="Comic Sans MS" panose="030F0702030302020204"/>
                <a:ea typeface="Comic Sans MS" panose="030F0702030302020204"/>
                <a:cs typeface="Comic Sans MS" panose="030F0702030302020204"/>
                <a:sym typeface="Comic Sans MS" panose="030F0702030302020204"/>
              </a:rPr>
              <a:t>x2</a:t>
            </a:r>
            <a:endParaRPr sz="2400" i="1">
              <a:solidFill>
                <a:schemeClr val="dk1"/>
              </a:solidFill>
              <a:latin typeface="Comic Sans MS" panose="030F0702030302020204"/>
              <a:ea typeface="Comic Sans MS" panose="030F0702030302020204"/>
              <a:cs typeface="Comic Sans MS" panose="030F0702030302020204"/>
              <a:sym typeface="Comic Sans MS" panose="030F0702030302020204"/>
            </a:endParaRPr>
          </a:p>
          <a:p>
            <a:pPr marL="0" marR="0" lvl="0" indent="0" algn="ctr" rtl="0">
              <a:spcBef>
                <a:spcPts val="0"/>
              </a:spcBef>
              <a:spcAft>
                <a:spcPts val="0"/>
              </a:spcAft>
              <a:buNone/>
            </a:pPr>
            <a:endParaRPr sz="2400" i="1">
              <a:solidFill>
                <a:schemeClr val="dk1"/>
              </a:solidFill>
              <a:latin typeface="Comic Sans MS" panose="030F0702030302020204"/>
              <a:ea typeface="Comic Sans MS" panose="030F0702030302020204"/>
              <a:cs typeface="Comic Sans MS" panose="030F0702030302020204"/>
              <a:sym typeface="Comic Sans MS" panose="030F0702030302020204"/>
            </a:endParaRPr>
          </a:p>
          <a:p>
            <a:pPr marL="0" marR="0" lvl="0" indent="0" algn="ctr" rtl="0">
              <a:spcBef>
                <a:spcPts val="0"/>
              </a:spcBef>
              <a:spcAft>
                <a:spcPts val="0"/>
              </a:spcAft>
              <a:buNone/>
            </a:pPr>
            <a:r>
              <a:rPr lang="en-US" sz="2400">
                <a:solidFill>
                  <a:schemeClr val="dk1"/>
                </a:solidFill>
                <a:latin typeface="Comic Sans MS" panose="030F0702030302020204"/>
                <a:ea typeface="Comic Sans MS" panose="030F0702030302020204"/>
                <a:cs typeface="Comic Sans MS" panose="030F0702030302020204"/>
                <a:sym typeface="Comic Sans MS" panose="030F0702030302020204"/>
              </a:rPr>
              <a:t>Hello! Hello!</a:t>
            </a:r>
            <a:endParaRPr sz="2400">
              <a:solidFill>
                <a:schemeClr val="dk1"/>
              </a:solidFill>
              <a:latin typeface="Comic Sans MS" panose="030F0702030302020204"/>
              <a:ea typeface="Comic Sans MS" panose="030F0702030302020204"/>
              <a:cs typeface="Comic Sans MS" panose="030F0702030302020204"/>
              <a:sym typeface="Comic Sans MS" panose="030F0702030302020204"/>
            </a:endParaRPr>
          </a:p>
          <a:p>
            <a:pPr marL="0" marR="0" lvl="0" indent="0" algn="ctr" rtl="0">
              <a:spcBef>
                <a:spcPts val="0"/>
              </a:spcBef>
              <a:spcAft>
                <a:spcPts val="0"/>
              </a:spcAft>
              <a:buNone/>
            </a:pPr>
            <a:r>
              <a:rPr lang="en-US" sz="2400">
                <a:solidFill>
                  <a:schemeClr val="dk1"/>
                </a:solidFill>
                <a:latin typeface="Comic Sans MS" panose="030F0702030302020204"/>
                <a:ea typeface="Comic Sans MS" panose="030F0702030302020204"/>
                <a:cs typeface="Comic Sans MS" panose="030F0702030302020204"/>
                <a:sym typeface="Comic Sans MS" panose="030F0702030302020204"/>
              </a:rPr>
              <a:t>Hello, how are you?</a:t>
            </a:r>
            <a:endParaRPr sz="2400">
              <a:solidFill>
                <a:schemeClr val="dk1"/>
              </a:solidFill>
              <a:latin typeface="Comic Sans MS" panose="030F0702030302020204"/>
              <a:ea typeface="Comic Sans MS" panose="030F0702030302020204"/>
              <a:cs typeface="Comic Sans MS" panose="030F0702030302020204"/>
              <a:sym typeface="Comic Sans MS" panose="030F0702030302020204"/>
            </a:endParaRPr>
          </a:p>
          <a:p>
            <a:pPr marL="0" marR="0" lvl="0" indent="0" algn="ctr" rtl="0">
              <a:spcBef>
                <a:spcPts val="0"/>
              </a:spcBef>
              <a:spcAft>
                <a:spcPts val="0"/>
              </a:spcAft>
              <a:buNone/>
            </a:pPr>
            <a:r>
              <a:rPr lang="en-US" sz="2400">
                <a:solidFill>
                  <a:schemeClr val="dk1"/>
                </a:solidFill>
                <a:latin typeface="Comic Sans MS" panose="030F0702030302020204"/>
                <a:ea typeface="Comic Sans MS" panose="030F0702030302020204"/>
                <a:cs typeface="Comic Sans MS" panose="030F0702030302020204"/>
                <a:sym typeface="Comic Sans MS" panose="030F0702030302020204"/>
              </a:rPr>
              <a:t>x2</a:t>
            </a:r>
            <a:endParaRPr sz="2400">
              <a:solidFill>
                <a:schemeClr val="dk1"/>
              </a:solidFill>
              <a:latin typeface="Comic Sans MS" panose="030F0702030302020204"/>
              <a:ea typeface="Comic Sans MS" panose="030F0702030302020204"/>
              <a:cs typeface="Comic Sans MS" panose="030F0702030302020204"/>
              <a:sym typeface="Comic Sans MS" panose="030F07020303020202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384"/>
        <p:cNvGrpSpPr/>
        <p:nvPr/>
      </p:nvGrpSpPr>
      <p:grpSpPr>
        <a:xfrm>
          <a:off x="0" y="0"/>
          <a:ext cx="0" cy="0"/>
          <a:chOff x="0" y="0"/>
          <a:chExt cx="0" cy="0"/>
        </a:xfrm>
      </p:grpSpPr>
      <p:sp>
        <p:nvSpPr>
          <p:cNvPr id="385" name="Google Shape;385;p29"/>
          <p:cNvSpPr txBox="1">
            <a:spLocks noGrp="1"/>
          </p:cNvSpPr>
          <p:nvPr>
            <p:ph type="title"/>
          </p:nvPr>
        </p:nvSpPr>
        <p:spPr>
          <a:xfrm>
            <a:off x="1862020" y="377054"/>
            <a:ext cx="8573770" cy="8636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5500">
                <a:solidFill>
                  <a:srgbClr val="186CB6"/>
                </a:solidFill>
              </a:rPr>
              <a:t>Let’s introduce ourselves!</a:t>
            </a:r>
            <a:endParaRPr sz="5500"/>
          </a:p>
        </p:txBody>
      </p:sp>
      <p:pic>
        <p:nvPicPr>
          <p:cNvPr id="386" name="Google Shape;386;p29"/>
          <p:cNvPicPr preferRelativeResize="0"/>
          <p:nvPr/>
        </p:nvPicPr>
        <p:blipFill rotWithShape="1">
          <a:blip r:embed="rId4"/>
          <a:srcRect/>
          <a:stretch>
            <a:fillRect/>
          </a:stretch>
        </p:blipFill>
        <p:spPr>
          <a:xfrm>
            <a:off x="3169285" y="1593850"/>
            <a:ext cx="5853430" cy="5264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390"/>
        <p:cNvGrpSpPr/>
        <p:nvPr/>
      </p:nvGrpSpPr>
      <p:grpSpPr>
        <a:xfrm>
          <a:off x="0" y="0"/>
          <a:ext cx="0" cy="0"/>
          <a:chOff x="0" y="0"/>
          <a:chExt cx="0" cy="0"/>
        </a:xfrm>
      </p:grpSpPr>
      <p:pic>
        <p:nvPicPr>
          <p:cNvPr id="391" name="Google Shape;391;p30"/>
          <p:cNvPicPr preferRelativeResize="0"/>
          <p:nvPr/>
        </p:nvPicPr>
        <p:blipFill rotWithShape="1">
          <a:blip r:embed="rId4"/>
          <a:srcRect/>
          <a:stretch>
            <a:fillRect/>
          </a:stretch>
        </p:blipFill>
        <p:spPr>
          <a:xfrm>
            <a:off x="1823085" y="1854835"/>
            <a:ext cx="8545830" cy="5003165"/>
          </a:xfrm>
          <a:prstGeom prst="rect">
            <a:avLst/>
          </a:prstGeom>
          <a:noFill/>
          <a:ln>
            <a:noFill/>
          </a:ln>
        </p:spPr>
      </p:pic>
      <p:sp>
        <p:nvSpPr>
          <p:cNvPr id="392" name="Google Shape;392;p30"/>
          <p:cNvSpPr txBox="1"/>
          <p:nvPr/>
        </p:nvSpPr>
        <p:spPr>
          <a:xfrm>
            <a:off x="2762322" y="2939465"/>
            <a:ext cx="4038600" cy="1905635"/>
          </a:xfrm>
          <a:prstGeom prst="rect">
            <a:avLst/>
          </a:prstGeom>
          <a:noFill/>
          <a:ln>
            <a:noFill/>
          </a:ln>
        </p:spPr>
        <p:txBody>
          <a:bodyPr spcFirstLastPara="1" wrap="square" lIns="0" tIns="12050" rIns="0" bIns="0" anchor="t" anchorCtr="0">
            <a:spAutoFit/>
          </a:bodyPr>
          <a:lstStyle/>
          <a:p>
            <a:pPr marL="591185" marR="5080" lvl="0" indent="-579120" algn="l" rtl="0">
              <a:lnSpc>
                <a:spcPct val="100000"/>
              </a:lnSpc>
              <a:spcBef>
                <a:spcPts val="0"/>
              </a:spcBef>
              <a:spcAft>
                <a:spcPts val="0"/>
              </a:spcAft>
              <a:buNone/>
            </a:pPr>
            <a:r>
              <a:rPr lang="en-US" sz="6150">
                <a:solidFill>
                  <a:srgbClr val="FFFFFF"/>
                </a:solidFill>
                <a:latin typeface="Comic Sans MS" panose="030F0702030302020204"/>
                <a:ea typeface="Comic Sans MS" panose="030F0702030302020204"/>
                <a:cs typeface="Comic Sans MS" panose="030F0702030302020204"/>
                <a:sym typeface="Comic Sans MS" panose="030F0702030302020204"/>
              </a:rPr>
              <a:t>My name is  teacher</a:t>
            </a:r>
            <a:endParaRPr sz="6150">
              <a:solidFill>
                <a:schemeClr val="dk1"/>
              </a:solidFill>
              <a:latin typeface="Comic Sans MS" panose="030F0702030302020204"/>
              <a:ea typeface="Comic Sans MS" panose="030F0702030302020204"/>
              <a:cs typeface="Comic Sans MS" panose="030F0702030302020204"/>
              <a:sym typeface="Comic Sans MS" panose="030F0702030302020204"/>
            </a:endParaRPr>
          </a:p>
        </p:txBody>
      </p:sp>
      <p:sp>
        <p:nvSpPr>
          <p:cNvPr id="393" name="Google Shape;393;p30"/>
          <p:cNvSpPr txBox="1"/>
          <p:nvPr/>
        </p:nvSpPr>
        <p:spPr>
          <a:xfrm>
            <a:off x="2723550" y="464684"/>
            <a:ext cx="6854190" cy="8636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5500" b="1">
                <a:solidFill>
                  <a:schemeClr val="dk1"/>
                </a:solidFill>
                <a:latin typeface="Comic Sans MS" panose="030F0702030302020204"/>
                <a:ea typeface="Comic Sans MS" panose="030F0702030302020204"/>
                <a:cs typeface="Comic Sans MS" panose="030F0702030302020204"/>
                <a:sym typeface="Comic Sans MS" panose="030F0702030302020204"/>
              </a:rPr>
              <a:t>What is your name?</a:t>
            </a:r>
            <a:endParaRPr sz="5500">
              <a:solidFill>
                <a:schemeClr val="dk1"/>
              </a:solidFill>
              <a:latin typeface="Comic Sans MS" panose="030F0702030302020204"/>
              <a:ea typeface="Comic Sans MS" panose="030F0702030302020204"/>
              <a:cs typeface="Comic Sans MS" panose="030F0702030302020204"/>
              <a:sym typeface="Comic Sans MS" panose="030F07020303020202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397"/>
        <p:cNvGrpSpPr/>
        <p:nvPr/>
      </p:nvGrpSpPr>
      <p:grpSpPr>
        <a:xfrm>
          <a:off x="0" y="0"/>
          <a:ext cx="0" cy="0"/>
          <a:chOff x="0" y="0"/>
          <a:chExt cx="0" cy="0"/>
        </a:xfrm>
      </p:grpSpPr>
      <p:sp>
        <p:nvSpPr>
          <p:cNvPr id="398" name="Google Shape;398;p31"/>
          <p:cNvSpPr txBox="1"/>
          <p:nvPr/>
        </p:nvSpPr>
        <p:spPr>
          <a:xfrm>
            <a:off x="2925290" y="220312"/>
            <a:ext cx="6769100" cy="1874520"/>
          </a:xfrm>
          <a:prstGeom prst="rect">
            <a:avLst/>
          </a:prstGeom>
          <a:noFill/>
          <a:ln>
            <a:noFill/>
          </a:ln>
        </p:spPr>
        <p:txBody>
          <a:bodyPr spcFirstLastPara="1" wrap="square" lIns="0" tIns="97150" rIns="0" bIns="0" anchor="t" anchorCtr="0">
            <a:spAutoFit/>
          </a:bodyPr>
          <a:lstStyle/>
          <a:p>
            <a:pPr marL="0" marR="309245" lvl="0" indent="0" algn="ctr" rtl="0">
              <a:lnSpc>
                <a:spcPct val="100000"/>
              </a:lnSpc>
              <a:spcBef>
                <a:spcPts val="0"/>
              </a:spcBef>
              <a:spcAft>
                <a:spcPts val="0"/>
              </a:spcAft>
              <a:buNone/>
            </a:pPr>
            <a:r>
              <a:rPr lang="en-US" sz="5500" b="1">
                <a:solidFill>
                  <a:srgbClr val="186CB6"/>
                </a:solidFill>
                <a:latin typeface="Comic Sans MS" panose="030F0702030302020204"/>
                <a:ea typeface="Comic Sans MS" panose="030F0702030302020204"/>
                <a:cs typeface="Comic Sans MS" panose="030F0702030302020204"/>
                <a:sym typeface="Comic Sans MS" panose="030F0702030302020204"/>
              </a:rPr>
              <a:t>Let’s practice</a:t>
            </a:r>
            <a:endParaRPr sz="5500">
              <a:solidFill>
                <a:schemeClr val="dk1"/>
              </a:solidFill>
              <a:latin typeface="Comic Sans MS" panose="030F0702030302020204"/>
              <a:ea typeface="Comic Sans MS" panose="030F0702030302020204"/>
              <a:cs typeface="Comic Sans MS" panose="030F0702030302020204"/>
              <a:sym typeface="Comic Sans MS" panose="030F0702030302020204"/>
            </a:endParaRPr>
          </a:p>
          <a:p>
            <a:pPr marL="0" marR="309880" lvl="0" indent="0" algn="ctr" rtl="0">
              <a:lnSpc>
                <a:spcPct val="100000"/>
              </a:lnSpc>
              <a:spcBef>
                <a:spcPts val="660"/>
              </a:spcBef>
              <a:spcAft>
                <a:spcPts val="0"/>
              </a:spcAft>
              <a:buNone/>
            </a:pPr>
            <a:r>
              <a:rPr lang="en-US" sz="5500">
                <a:solidFill>
                  <a:schemeClr val="dk1"/>
                </a:solidFill>
                <a:latin typeface="Comic Sans MS" panose="030F0702030302020204"/>
                <a:ea typeface="Comic Sans MS" panose="030F0702030302020204"/>
                <a:cs typeface="Comic Sans MS" panose="030F0702030302020204"/>
                <a:sym typeface="Comic Sans MS" panose="030F0702030302020204"/>
              </a:rPr>
              <a:t>What is your name?</a:t>
            </a:r>
            <a:endParaRPr sz="5500">
              <a:solidFill>
                <a:schemeClr val="dk1"/>
              </a:solidFill>
              <a:latin typeface="Comic Sans MS" panose="030F0702030302020204"/>
              <a:ea typeface="Comic Sans MS" panose="030F0702030302020204"/>
              <a:cs typeface="Comic Sans MS" panose="030F0702030302020204"/>
              <a:sym typeface="Comic Sans MS" panose="030F0702030302020204"/>
            </a:endParaRPr>
          </a:p>
        </p:txBody>
      </p:sp>
      <p:pic>
        <p:nvPicPr>
          <p:cNvPr id="399" name="Google Shape;399;p31"/>
          <p:cNvPicPr preferRelativeResize="0">
            <a:picLocks noGrp="1"/>
          </p:cNvPicPr>
          <p:nvPr>
            <p:ph type="body" idx="1"/>
          </p:nvPr>
        </p:nvPicPr>
        <p:blipFill rotWithShape="1">
          <a:blip r:embed="rId4"/>
          <a:srcRect t="2594" b="9933"/>
          <a:stretch>
            <a:fillRect/>
          </a:stretch>
        </p:blipFill>
        <p:spPr>
          <a:xfrm>
            <a:off x="3162935" y="2651125"/>
            <a:ext cx="3017520" cy="3959225"/>
          </a:xfrm>
          <a:prstGeom prst="rect">
            <a:avLst/>
          </a:prstGeom>
          <a:noFill/>
          <a:ln>
            <a:noFill/>
          </a:ln>
        </p:spPr>
      </p:pic>
      <p:sp>
        <p:nvSpPr>
          <p:cNvPr id="400" name="Google Shape;400;p31"/>
          <p:cNvSpPr/>
          <p:nvPr/>
        </p:nvSpPr>
        <p:spPr>
          <a:xfrm>
            <a:off x="6365240" y="2651125"/>
            <a:ext cx="3531235" cy="1831975"/>
          </a:xfrm>
          <a:prstGeom prst="wedgeRoundRectCallout">
            <a:avLst>
              <a:gd name="adj1" fmla="val -79958"/>
              <a:gd name="adj2" fmla="val 31143"/>
              <a:gd name="adj3" fmla="val 16667"/>
            </a:avLst>
          </a:prstGeom>
          <a:gradFill>
            <a:gsLst>
              <a:gs pos="0">
                <a:srgbClr val="F4F8FB"/>
              </a:gs>
              <a:gs pos="87000">
                <a:srgbClr val="FE42FC"/>
              </a:gs>
              <a:gs pos="100000">
                <a:srgbClr val="FE42FC"/>
              </a:gs>
            </a:gsLst>
            <a:path path="circle">
              <a:fillToRect l="50000" t="50000" r="50000" b="50000"/>
            </a:path>
            <a:tileRect/>
          </a:gradFill>
          <a:ln w="25400" cap="flat" cmpd="sng">
            <a:solidFill>
              <a:srgbClr val="FE42F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01" name="Google Shape;401;p31"/>
          <p:cNvSpPr txBox="1"/>
          <p:nvPr/>
        </p:nvSpPr>
        <p:spPr>
          <a:xfrm>
            <a:off x="6490970" y="2844165"/>
            <a:ext cx="3279775" cy="14452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chemeClr val="dk1"/>
                </a:solidFill>
                <a:latin typeface="Comic Sans MS" panose="030F0702030302020204"/>
                <a:ea typeface="Comic Sans MS" panose="030F0702030302020204"/>
                <a:cs typeface="Comic Sans MS" panose="030F0702030302020204"/>
                <a:sym typeface="Comic Sans MS" panose="030F0702030302020204"/>
              </a:rPr>
              <a:t>My name  is Candy.</a:t>
            </a:r>
            <a:endParaRPr sz="4400">
              <a:solidFill>
                <a:schemeClr val="dk1"/>
              </a:solidFill>
              <a:latin typeface="Comic Sans MS" panose="030F0702030302020204"/>
              <a:ea typeface="Comic Sans MS" panose="030F0702030302020204"/>
              <a:cs typeface="Comic Sans MS" panose="030F0702030302020204"/>
              <a:sym typeface="Comic Sans MS" panose="030F0702030302020204"/>
            </a:endParaRPr>
          </a:p>
        </p:txBody>
      </p:sp>
      <p:sp>
        <p:nvSpPr>
          <p:cNvPr id="402" name="Google Shape;402;p31"/>
          <p:cNvSpPr txBox="1"/>
          <p:nvPr/>
        </p:nvSpPr>
        <p:spPr>
          <a:xfrm rot="180000">
            <a:off x="3562985" y="4884420"/>
            <a:ext cx="2217420" cy="7683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chemeClr val="dk1"/>
                </a:solidFill>
                <a:latin typeface="Comic Sans MS" panose="030F0702030302020204"/>
                <a:ea typeface="Comic Sans MS" panose="030F0702030302020204"/>
                <a:cs typeface="Comic Sans MS" panose="030F0702030302020204"/>
                <a:sym typeface="Comic Sans MS" panose="030F0702030302020204"/>
              </a:rPr>
              <a:t>Candy</a:t>
            </a:r>
            <a:endParaRPr sz="4400">
              <a:solidFill>
                <a:schemeClr val="dk1"/>
              </a:solidFill>
              <a:latin typeface="Comic Sans MS" panose="030F0702030302020204"/>
              <a:ea typeface="Comic Sans MS" panose="030F0702030302020204"/>
              <a:cs typeface="Comic Sans MS" panose="030F0702030302020204"/>
              <a:sym typeface="Comic Sans MS" panose="030F070203030202020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406"/>
        <p:cNvGrpSpPr/>
        <p:nvPr/>
      </p:nvGrpSpPr>
      <p:grpSpPr>
        <a:xfrm>
          <a:off x="0" y="0"/>
          <a:ext cx="0" cy="0"/>
          <a:chOff x="0" y="0"/>
          <a:chExt cx="0" cy="0"/>
        </a:xfrm>
      </p:grpSpPr>
      <p:pic>
        <p:nvPicPr>
          <p:cNvPr id="407" name="Google Shape;407;p32"/>
          <p:cNvPicPr preferRelativeResize="0"/>
          <p:nvPr/>
        </p:nvPicPr>
        <p:blipFill rotWithShape="1">
          <a:blip r:embed="rId4"/>
          <a:srcRect t="2353" b="19760"/>
          <a:stretch>
            <a:fillRect/>
          </a:stretch>
        </p:blipFill>
        <p:spPr>
          <a:xfrm>
            <a:off x="2578735" y="2894330"/>
            <a:ext cx="3223895" cy="3566160"/>
          </a:xfrm>
          <a:prstGeom prst="rect">
            <a:avLst/>
          </a:prstGeom>
          <a:noFill/>
          <a:ln>
            <a:noFill/>
          </a:ln>
        </p:spPr>
      </p:pic>
      <p:sp>
        <p:nvSpPr>
          <p:cNvPr id="408" name="Google Shape;408;p32"/>
          <p:cNvSpPr/>
          <p:nvPr/>
        </p:nvSpPr>
        <p:spPr>
          <a:xfrm>
            <a:off x="6097905" y="3028315"/>
            <a:ext cx="3406775" cy="1845310"/>
          </a:xfrm>
          <a:prstGeom prst="wedgeRoundRectCallout">
            <a:avLst>
              <a:gd name="adj1" fmla="val -83308"/>
              <a:gd name="adj2" fmla="val -9909"/>
              <a:gd name="adj3" fmla="val 16667"/>
            </a:avLst>
          </a:prstGeom>
          <a:gradFill>
            <a:gsLst>
              <a:gs pos="0">
                <a:srgbClr val="F4F8FB"/>
              </a:gs>
              <a:gs pos="87000">
                <a:srgbClr val="00B0F0"/>
              </a:gs>
              <a:gs pos="100000">
                <a:srgbClr val="00B0F0"/>
              </a:gs>
            </a:gsLst>
            <a:path path="circle">
              <a:fillToRect l="50000" t="50000" r="50000" b="50000"/>
            </a:path>
            <a:tileRect/>
          </a:gra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09" name="Google Shape;409;p32"/>
          <p:cNvSpPr txBox="1"/>
          <p:nvPr/>
        </p:nvSpPr>
        <p:spPr>
          <a:xfrm>
            <a:off x="2925290" y="0"/>
            <a:ext cx="6451600" cy="2317750"/>
          </a:xfrm>
          <a:prstGeom prst="rect">
            <a:avLst/>
          </a:prstGeom>
          <a:noFill/>
          <a:ln>
            <a:noFill/>
          </a:ln>
        </p:spPr>
        <p:txBody>
          <a:bodyPr spcFirstLastPara="1" wrap="square" lIns="0" tIns="317500" rIns="0" bIns="0" anchor="t" anchorCtr="0">
            <a:spAutoFit/>
          </a:bodyPr>
          <a:lstStyle/>
          <a:p>
            <a:pPr marL="0" marR="0" lvl="0" indent="0" algn="ctr" rtl="0">
              <a:lnSpc>
                <a:spcPct val="100000"/>
              </a:lnSpc>
              <a:spcBef>
                <a:spcPts val="0"/>
              </a:spcBef>
              <a:spcAft>
                <a:spcPts val="0"/>
              </a:spcAft>
              <a:buNone/>
            </a:pPr>
            <a:r>
              <a:rPr lang="en-US" sz="5500" b="1">
                <a:solidFill>
                  <a:srgbClr val="186CB6"/>
                </a:solidFill>
                <a:latin typeface="Comic Sans MS" panose="030F0702030302020204"/>
                <a:ea typeface="Comic Sans MS" panose="030F0702030302020204"/>
                <a:cs typeface="Comic Sans MS" panose="030F0702030302020204"/>
                <a:sym typeface="Comic Sans MS" panose="030F0702030302020204"/>
              </a:rPr>
              <a:t>Let’s practice</a:t>
            </a:r>
            <a:endParaRPr sz="5500">
              <a:solidFill>
                <a:schemeClr val="dk1"/>
              </a:solidFill>
              <a:latin typeface="Comic Sans MS" panose="030F0702030302020204"/>
              <a:ea typeface="Comic Sans MS" panose="030F0702030302020204"/>
              <a:cs typeface="Comic Sans MS" panose="030F0702030302020204"/>
              <a:sym typeface="Comic Sans MS" panose="030F0702030302020204"/>
            </a:endParaRPr>
          </a:p>
          <a:p>
            <a:pPr marL="0" marR="0" lvl="0" indent="0" algn="ctr" rtl="0">
              <a:lnSpc>
                <a:spcPct val="100000"/>
              </a:lnSpc>
              <a:spcBef>
                <a:spcPts val="2400"/>
              </a:spcBef>
              <a:spcAft>
                <a:spcPts val="0"/>
              </a:spcAft>
              <a:buNone/>
            </a:pPr>
            <a:r>
              <a:rPr lang="en-US" sz="5500">
                <a:solidFill>
                  <a:schemeClr val="dk1"/>
                </a:solidFill>
                <a:latin typeface="Comic Sans MS" panose="030F0702030302020204"/>
                <a:ea typeface="Comic Sans MS" panose="030F0702030302020204"/>
                <a:cs typeface="Comic Sans MS" panose="030F0702030302020204"/>
                <a:sym typeface="Comic Sans MS" panose="030F0702030302020204"/>
              </a:rPr>
              <a:t>What is your name?</a:t>
            </a:r>
            <a:endParaRPr sz="5500">
              <a:solidFill>
                <a:schemeClr val="dk1"/>
              </a:solidFill>
              <a:latin typeface="Comic Sans MS" panose="030F0702030302020204"/>
              <a:ea typeface="Comic Sans MS" panose="030F0702030302020204"/>
              <a:cs typeface="Comic Sans MS" panose="030F0702030302020204"/>
              <a:sym typeface="Comic Sans MS" panose="030F0702030302020204"/>
            </a:endParaRPr>
          </a:p>
        </p:txBody>
      </p:sp>
      <p:sp>
        <p:nvSpPr>
          <p:cNvPr id="410" name="Google Shape;410;p32"/>
          <p:cNvSpPr txBox="1"/>
          <p:nvPr/>
        </p:nvSpPr>
        <p:spPr>
          <a:xfrm>
            <a:off x="6161405" y="3208020"/>
            <a:ext cx="3279775" cy="14452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chemeClr val="dk1"/>
                </a:solidFill>
                <a:latin typeface="Comic Sans MS" panose="030F0702030302020204"/>
                <a:ea typeface="Comic Sans MS" panose="030F0702030302020204"/>
                <a:cs typeface="Comic Sans MS" panose="030F0702030302020204"/>
                <a:sym typeface="Comic Sans MS" panose="030F0702030302020204"/>
              </a:rPr>
              <a:t>My name  is David.</a:t>
            </a:r>
            <a:endParaRPr sz="4400">
              <a:solidFill>
                <a:schemeClr val="dk1"/>
              </a:solidFill>
              <a:latin typeface="Comic Sans MS" panose="030F0702030302020204"/>
              <a:ea typeface="Comic Sans MS" panose="030F0702030302020204"/>
              <a:cs typeface="Comic Sans MS" panose="030F0702030302020204"/>
              <a:sym typeface="Comic Sans MS" panose="030F0702030302020204"/>
            </a:endParaRPr>
          </a:p>
        </p:txBody>
      </p:sp>
      <p:sp>
        <p:nvSpPr>
          <p:cNvPr id="411" name="Google Shape;411;p32"/>
          <p:cNvSpPr txBox="1"/>
          <p:nvPr/>
        </p:nvSpPr>
        <p:spPr>
          <a:xfrm rot="300000">
            <a:off x="2837180" y="4754880"/>
            <a:ext cx="2371725" cy="9220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a:solidFill>
                  <a:schemeClr val="dk1"/>
                </a:solidFill>
                <a:latin typeface="Comic Sans MS" panose="030F0702030302020204"/>
                <a:ea typeface="Comic Sans MS" panose="030F0702030302020204"/>
                <a:cs typeface="Comic Sans MS" panose="030F0702030302020204"/>
                <a:sym typeface="Comic Sans MS" panose="030F0702030302020204"/>
              </a:rPr>
              <a:t>David</a:t>
            </a:r>
            <a:endParaRPr sz="5400">
              <a:solidFill>
                <a:schemeClr val="dk1"/>
              </a:solidFill>
              <a:latin typeface="Comic Sans MS" panose="030F0702030302020204"/>
              <a:ea typeface="Comic Sans MS" panose="030F0702030302020204"/>
              <a:cs typeface="Comic Sans MS" panose="030F0702030302020204"/>
              <a:sym typeface="Comic Sans MS" panose="030F07020303020202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11"/>
          <a:stretch>
            <a:fillRect/>
          </a:stretch>
        </a:blipFill>
        <a:effectLst/>
      </p:bgPr>
    </p:bg>
    <p:spTree>
      <p:nvGrpSpPr>
        <p:cNvPr id="1" name="Shape 415"/>
        <p:cNvGrpSpPr/>
        <p:nvPr/>
      </p:nvGrpSpPr>
      <p:grpSpPr>
        <a:xfrm>
          <a:off x="0" y="0"/>
          <a:ext cx="0" cy="0"/>
          <a:chOff x="0" y="0"/>
          <a:chExt cx="0" cy="0"/>
        </a:xfrm>
      </p:grpSpPr>
      <p:pic>
        <p:nvPicPr>
          <p:cNvPr id="416" name="Google Shape;416;p33"/>
          <p:cNvPicPr preferRelativeResize="0"/>
          <p:nvPr/>
        </p:nvPicPr>
        <p:blipFill rotWithShape="1">
          <a:blip r:embed="rId12"/>
          <a:srcRect/>
          <a:stretch>
            <a:fillRect/>
          </a:stretch>
        </p:blipFill>
        <p:spPr>
          <a:xfrm>
            <a:off x="8294370" y="3880485"/>
            <a:ext cx="2917825" cy="2917825"/>
          </a:xfrm>
          <a:prstGeom prst="rect">
            <a:avLst/>
          </a:prstGeom>
          <a:noFill/>
          <a:ln>
            <a:noFill/>
          </a:ln>
        </p:spPr>
      </p:pic>
      <p:sp>
        <p:nvSpPr>
          <p:cNvPr id="417" name="Google Shape;417;p33"/>
          <p:cNvSpPr/>
          <p:nvPr/>
        </p:nvSpPr>
        <p:spPr>
          <a:xfrm>
            <a:off x="4438015" y="4295140"/>
            <a:ext cx="3572510" cy="1981200"/>
          </a:xfrm>
          <a:prstGeom prst="wedgeEllipseCallout">
            <a:avLst>
              <a:gd name="adj1" fmla="val 89406"/>
              <a:gd name="adj2" fmla="val -8461"/>
            </a:avLst>
          </a:prstGeom>
          <a:solidFill>
            <a:srgbClr val="00B0F0">
              <a:alpha val="4784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418" name="Google Shape;418;p33"/>
          <p:cNvPicPr preferRelativeResize="0"/>
          <p:nvPr/>
        </p:nvPicPr>
        <p:blipFill rotWithShape="1">
          <a:blip r:embed="rId13"/>
          <a:srcRect/>
          <a:stretch>
            <a:fillRect/>
          </a:stretch>
        </p:blipFill>
        <p:spPr>
          <a:xfrm>
            <a:off x="1333500" y="1188720"/>
            <a:ext cx="3106420" cy="3106420"/>
          </a:xfrm>
          <a:prstGeom prst="rect">
            <a:avLst/>
          </a:prstGeom>
          <a:noFill/>
          <a:ln>
            <a:noFill/>
          </a:ln>
        </p:spPr>
      </p:pic>
      <p:sp>
        <p:nvSpPr>
          <p:cNvPr id="419" name="Google Shape;419;p33"/>
          <p:cNvSpPr/>
          <p:nvPr/>
        </p:nvSpPr>
        <p:spPr>
          <a:xfrm>
            <a:off x="4309745" y="1305560"/>
            <a:ext cx="3572510" cy="1981200"/>
          </a:xfrm>
          <a:prstGeom prst="wedgeEllipseCallout">
            <a:avLst>
              <a:gd name="adj1" fmla="val -74937"/>
              <a:gd name="adj2" fmla="val -6987"/>
            </a:avLst>
          </a:prstGeom>
          <a:solidFill>
            <a:srgbClr val="00B0F0">
              <a:alpha val="4784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20" name="Google Shape;420;p33"/>
          <p:cNvSpPr txBox="1">
            <a:spLocks noGrp="1"/>
          </p:cNvSpPr>
          <p:nvPr>
            <p:ph type="title"/>
          </p:nvPr>
        </p:nvSpPr>
        <p:spPr>
          <a:xfrm>
            <a:off x="2842751" y="304663"/>
            <a:ext cx="6615430" cy="8636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5500">
                <a:solidFill>
                  <a:srgbClr val="186CB6"/>
                </a:solidFill>
              </a:rPr>
              <a:t>Now, I will ask you</a:t>
            </a:r>
            <a:endParaRPr sz="5500"/>
          </a:p>
        </p:txBody>
      </p:sp>
      <p:sp>
        <p:nvSpPr>
          <p:cNvPr id="421" name="Google Shape;421;p33"/>
          <p:cNvSpPr txBox="1"/>
          <p:nvPr/>
        </p:nvSpPr>
        <p:spPr>
          <a:xfrm>
            <a:off x="4765387" y="1531520"/>
            <a:ext cx="2683510" cy="1244600"/>
          </a:xfrm>
          <a:prstGeom prst="rect">
            <a:avLst/>
          </a:prstGeom>
          <a:noFill/>
          <a:ln>
            <a:noFill/>
          </a:ln>
        </p:spPr>
        <p:txBody>
          <a:bodyPr spcFirstLastPara="1" wrap="square" lIns="0" tIns="12700" rIns="0" bIns="0" anchor="t" anchorCtr="0">
            <a:spAutoFit/>
          </a:bodyPr>
          <a:lstStyle/>
          <a:p>
            <a:pPr marL="12700" marR="5080" lvl="0" indent="396875" algn="l" rtl="0">
              <a:lnSpc>
                <a:spcPct val="100000"/>
              </a:lnSpc>
              <a:spcBef>
                <a:spcPts val="0"/>
              </a:spcBef>
              <a:spcAft>
                <a:spcPts val="0"/>
              </a:spcAft>
              <a:buNone/>
            </a:pPr>
            <a:r>
              <a:rPr lang="en-US" sz="4000">
                <a:solidFill>
                  <a:schemeClr val="dk1"/>
                </a:solidFill>
                <a:latin typeface="Comic Sans MS" panose="030F0702030302020204"/>
                <a:ea typeface="Comic Sans MS" panose="030F0702030302020204"/>
                <a:cs typeface="Comic Sans MS" panose="030F0702030302020204"/>
                <a:sym typeface="Comic Sans MS" panose="030F0702030302020204"/>
              </a:rPr>
              <a:t>What is  your name?</a:t>
            </a:r>
            <a:endParaRPr sz="4000">
              <a:solidFill>
                <a:schemeClr val="dk1"/>
              </a:solidFill>
              <a:latin typeface="Comic Sans MS" panose="030F0702030302020204"/>
              <a:ea typeface="Comic Sans MS" panose="030F0702030302020204"/>
              <a:cs typeface="Comic Sans MS" panose="030F0702030302020204"/>
              <a:sym typeface="Comic Sans MS" panose="030F0702030302020204"/>
            </a:endParaRPr>
          </a:p>
        </p:txBody>
      </p:sp>
      <p:sp>
        <p:nvSpPr>
          <p:cNvPr id="422" name="Google Shape;422;p33"/>
          <p:cNvSpPr txBox="1"/>
          <p:nvPr/>
        </p:nvSpPr>
        <p:spPr>
          <a:xfrm>
            <a:off x="4720475" y="4822517"/>
            <a:ext cx="3007995" cy="6350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4000">
                <a:solidFill>
                  <a:schemeClr val="dk1"/>
                </a:solidFill>
                <a:latin typeface="Comic Sans MS" panose="030F0702030302020204"/>
                <a:ea typeface="Comic Sans MS" panose="030F0702030302020204"/>
                <a:cs typeface="Comic Sans MS" panose="030F0702030302020204"/>
                <a:sym typeface="Comic Sans MS" panose="030F0702030302020204"/>
              </a:rPr>
              <a:t>My name is...</a:t>
            </a:r>
            <a:endParaRPr sz="4000">
              <a:solidFill>
                <a:schemeClr val="dk1"/>
              </a:solidFill>
              <a:latin typeface="Comic Sans MS" panose="030F0702030302020204"/>
              <a:ea typeface="Comic Sans MS" panose="030F0702030302020204"/>
              <a:cs typeface="Comic Sans MS" panose="030F0702030302020204"/>
              <a:sym typeface="Comic Sans MS" panose="030F0702030302020204"/>
            </a:endParaRPr>
          </a:p>
        </p:txBody>
      </p:sp>
      <p:pic>
        <p:nvPicPr>
          <p:cNvPr id="10" name="My name is - James ">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458181" y="3124200"/>
            <a:ext cx="609600" cy="609600"/>
          </a:xfrm>
          <a:prstGeom prst="rect">
            <a:avLst/>
          </a:prstGeom>
        </p:spPr>
      </p:pic>
      <p:pic>
        <p:nvPicPr>
          <p:cNvPr id="2" name="What's your name- James">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2581910" y="4212917"/>
            <a:ext cx="609600" cy="609600"/>
          </a:xfrm>
          <a:prstGeom prst="rect">
            <a:avLst/>
          </a:prstGeom>
        </p:spPr>
      </p:pic>
      <p:pic>
        <p:nvPicPr>
          <p:cNvPr id="3" name="My name is 2">
            <a:hlinkClick r:id="" action="ppaction://media"/>
          </p:cNvPr>
          <p:cNvPicPr/>
          <p:nvPr>
            <a:audioFile r:link="rId6"/>
            <p:extLst>
              <p:ext uri="{DAA4B4D4-6D71-4841-9C94-3DE7FCFB9230}">
                <p14:media xmlns:p14="http://schemas.microsoft.com/office/powerpoint/2010/main" r:embed="rId5"/>
              </p:ext>
            </p:extLst>
          </p:nvPr>
        </p:nvPicPr>
        <p:blipFill>
          <a:blip r:embed="rId15"/>
          <a:stretch>
            <a:fillRect/>
          </a:stretch>
        </p:blipFill>
        <p:spPr>
          <a:xfrm>
            <a:off x="8743315" y="3114675"/>
            <a:ext cx="619125" cy="619125"/>
          </a:xfrm>
          <a:prstGeom prst="rect">
            <a:avLst/>
          </a:prstGeom>
        </p:spPr>
      </p:pic>
      <p:pic>
        <p:nvPicPr>
          <p:cNvPr id="4" name="What's your name">
            <a:hlinkClick r:id="" action="ppaction://media"/>
          </p:cNvPr>
          <p:cNvPicPr/>
          <p:nvPr>
            <a:audioFile r:link="rId8"/>
            <p:extLst>
              <p:ext uri="{DAA4B4D4-6D71-4841-9C94-3DE7FCFB9230}">
                <p14:media xmlns:p14="http://schemas.microsoft.com/office/powerpoint/2010/main" r:embed="rId7"/>
              </p:ext>
            </p:extLst>
          </p:nvPr>
        </p:nvPicPr>
        <p:blipFill>
          <a:blip r:embed="rId15"/>
          <a:stretch>
            <a:fillRect/>
          </a:stretch>
        </p:blipFill>
        <p:spPr>
          <a:xfrm>
            <a:off x="1891030" y="4203700"/>
            <a:ext cx="619125" cy="619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07"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1619" fill="hold"/>
                                        <p:tgtEl>
                                          <p:spTgt spid="2"/>
                                        </p:tgtEl>
                                      </p:cBhvr>
                                    </p:cmd>
                                  </p:childTnLst>
                                </p:cTn>
                              </p:par>
                            </p:childTnLst>
                          </p:cTn>
                        </p:par>
                        <p:par>
                          <p:cTn id="11" fill="hold">
                            <p:stCondLst>
                              <p:cond delay="11619"/>
                            </p:stCondLst>
                            <p:childTnLst>
                              <p:par>
                                <p:cTn id="12" presetID="1" presetClass="mediacall" presetSubtype="0" fill="hold" nodeType="afterEffect">
                                  <p:stCondLst>
                                    <p:cond delay="0"/>
                                  </p:stCondLst>
                                  <p:childTnLst>
                                    <p:cmd type="call" cmd="playFrom(0.0)">
                                      <p:cBhvr additive="base">
                                        <p:cTn id="13" dur="10440" fill="hold"/>
                                        <p:tgtEl>
                                          <p:spTgt spid="3"/>
                                        </p:tgtEl>
                                      </p:cBhvr>
                                    </p:cmd>
                                  </p:childTnLst>
                                </p:cTn>
                              </p:par>
                            </p:childTnLst>
                          </p:cTn>
                        </p:par>
                        <p:par>
                          <p:cTn id="14" fill="hold">
                            <p:stCondLst>
                              <p:cond delay="22059"/>
                            </p:stCondLst>
                            <p:childTnLst>
                              <p:par>
                                <p:cTn id="15" presetID="1" presetClass="mediacall" presetSubtype="0" fill="hold" nodeType="afterEffect">
                                  <p:stCondLst>
                                    <p:cond delay="0"/>
                                  </p:stCondLst>
                                  <p:childTnLst>
                                    <p:cmd type="call" cmd="playFrom(0.0)">
                                      <p:cBhvr additive="base">
                                        <p:cTn id="16" dur="93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0"/>
                </p:tgtEl>
              </p:cMediaNode>
            </p:audio>
            <p:audio>
              <p:cMediaNode vol="80000">
                <p:cTn id="18" fill="hold" display="0">
                  <p:stCondLst>
                    <p:cond delay="indefinite"/>
                  </p:stCondLst>
                  <p:endCondLst>
                    <p:cond evt="onStopAudio" delay="0">
                      <p:tgtEl>
                        <p:sldTgt/>
                      </p:tgtEl>
                    </p:cond>
                  </p:endCondLst>
                </p:cTn>
                <p:tgtEl>
                  <p:spTgt spid="2"/>
                </p:tgtEl>
              </p:cMediaNode>
            </p:audio>
            <p:audio>
              <p:cMediaNode>
                <p:cTn id="19" fill="hold" display="1">
                  <p:stCondLst>
                    <p:cond delay="indefinite"/>
                  </p:stCondLst>
                  <p:endCondLst>
                    <p:cond evt="onStopAudio" delay="0">
                      <p:tgtEl>
                        <p:sldTgt/>
                      </p:tgtEl>
                    </p:cond>
                  </p:endCondLst>
                </p:cTn>
                <p:tgtEl>
                  <p:spTgt spid="3"/>
                </p:tgtEl>
              </p:cMediaNode>
            </p:audio>
            <p:audio>
              <p:cMediaNode>
                <p:cTn id="20" fill="hold" display="1">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mt="38000"/>
          </a:blip>
          <a:stretch>
            <a:fillRect/>
          </a:stretch>
        </a:blipFill>
        <a:effectLst/>
      </p:bgPr>
    </p:bg>
    <p:spTree>
      <p:nvGrpSpPr>
        <p:cNvPr id="1" name="Shape 426"/>
        <p:cNvGrpSpPr/>
        <p:nvPr/>
      </p:nvGrpSpPr>
      <p:grpSpPr>
        <a:xfrm>
          <a:off x="0" y="0"/>
          <a:ext cx="0" cy="0"/>
          <a:chOff x="0" y="0"/>
          <a:chExt cx="0" cy="0"/>
        </a:xfrm>
      </p:grpSpPr>
      <p:pic>
        <p:nvPicPr>
          <p:cNvPr id="427" name="Google Shape;427;p34" descr="giphy"/>
          <p:cNvPicPr preferRelativeResize="0"/>
          <p:nvPr/>
        </p:nvPicPr>
        <p:blipFill rotWithShape="1">
          <a:blip r:embed="rId4"/>
          <a:srcRect/>
          <a:stretch>
            <a:fillRect/>
          </a:stretch>
        </p:blipFill>
        <p:spPr>
          <a:xfrm>
            <a:off x="2475230" y="2220913"/>
            <a:ext cx="7241540" cy="4073525"/>
          </a:xfrm>
          <a:prstGeom prst="rect">
            <a:avLst/>
          </a:prstGeom>
          <a:noFill/>
          <a:ln>
            <a:noFill/>
          </a:ln>
        </p:spPr>
      </p:pic>
      <p:sp>
        <p:nvSpPr>
          <p:cNvPr id="428" name="Google Shape;428;p34"/>
          <p:cNvSpPr/>
          <p:nvPr/>
        </p:nvSpPr>
        <p:spPr>
          <a:xfrm>
            <a:off x="2477135" y="527050"/>
            <a:ext cx="7295515" cy="1511935"/>
          </a:xfrm>
          <a:prstGeom prst="snip2DiagRect">
            <a:avLst>
              <a:gd name="adj1" fmla="val 0"/>
              <a:gd name="adj2" fmla="val 16667"/>
            </a:avLst>
          </a:prstGeom>
          <a:solidFill>
            <a:srgbClr val="F6FC14"/>
          </a:solidFill>
          <a:ln w="152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29" name="Google Shape;429;p34"/>
          <p:cNvSpPr txBox="1"/>
          <p:nvPr/>
        </p:nvSpPr>
        <p:spPr>
          <a:xfrm>
            <a:off x="2906395" y="731520"/>
            <a:ext cx="6261735" cy="11068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a:solidFill>
                  <a:schemeClr val="dk1"/>
                </a:solidFill>
                <a:latin typeface="Comic Sans MS" panose="030F0702030302020204"/>
                <a:ea typeface="Comic Sans MS" panose="030F0702030302020204"/>
                <a:cs typeface="Comic Sans MS" panose="030F0702030302020204"/>
                <a:sym typeface="Comic Sans MS" panose="030F0702030302020204"/>
              </a:rPr>
              <a:t>Well done!</a:t>
            </a:r>
            <a:endParaRPr sz="6600">
              <a:solidFill>
                <a:schemeClr val="dk1"/>
              </a:solidFill>
              <a:latin typeface="Comic Sans MS" panose="030F0702030302020204"/>
              <a:ea typeface="Comic Sans MS" panose="030F0702030302020204"/>
              <a:cs typeface="Comic Sans MS" panose="030F0702030302020204"/>
              <a:sym typeface="Comic Sans MS" panose="030F070203030202020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pic>
        <p:nvPicPr>
          <p:cNvPr id="919" name="Google Shape;919;p74"/>
          <p:cNvPicPr preferRelativeResize="0"/>
          <p:nvPr/>
        </p:nvPicPr>
        <p:blipFill rotWithShape="1">
          <a:blip r:embed="rId3"/>
          <a:srcRect/>
          <a:stretch>
            <a:fillRect/>
          </a:stretch>
        </p:blipFill>
        <p:spPr>
          <a:xfrm>
            <a:off x="0" y="0"/>
            <a:ext cx="12191696" cy="6858000"/>
          </a:xfrm>
          <a:prstGeom prst="rect">
            <a:avLst/>
          </a:prstGeom>
          <a:noFill/>
          <a:ln>
            <a:noFill/>
          </a:ln>
        </p:spPr>
      </p:pic>
      <p:sp>
        <p:nvSpPr>
          <p:cNvPr id="920" name="Google Shape;920;p74"/>
          <p:cNvSpPr txBox="1">
            <a:spLocks noGrp="1"/>
          </p:cNvSpPr>
          <p:nvPr>
            <p:ph type="title"/>
          </p:nvPr>
        </p:nvSpPr>
        <p:spPr>
          <a:xfrm>
            <a:off x="1121058" y="317375"/>
            <a:ext cx="10064115" cy="1549400"/>
          </a:xfrm>
          <a:prstGeom prst="rect">
            <a:avLst/>
          </a:prstGeom>
          <a:noFill/>
          <a:ln>
            <a:noFill/>
          </a:ln>
        </p:spPr>
        <p:txBody>
          <a:bodyPr spcFirstLastPara="1" wrap="square" lIns="0" tIns="12700" rIns="0" bIns="0" anchor="t" anchorCtr="0">
            <a:spAutoFit/>
          </a:bodyPr>
          <a:lstStyle/>
          <a:p>
            <a:pPr marL="0" lvl="0" indent="0" algn="ctr" rtl="0">
              <a:lnSpc>
                <a:spcPct val="100000"/>
              </a:lnSpc>
              <a:spcBef>
                <a:spcPts val="0"/>
              </a:spcBef>
              <a:spcAft>
                <a:spcPts val="0"/>
              </a:spcAft>
              <a:buNone/>
            </a:pPr>
            <a:r>
              <a:rPr lang="en-US" sz="5000">
                <a:solidFill>
                  <a:srgbClr val="186CB6"/>
                </a:solidFill>
              </a:rPr>
              <a:t>Let’s watch a video -</a:t>
            </a:r>
            <a:endParaRPr sz="5000"/>
          </a:p>
          <a:p>
            <a:pPr marL="0" lvl="0" indent="0" algn="ctr" rtl="0">
              <a:lnSpc>
                <a:spcPct val="100000"/>
              </a:lnSpc>
              <a:spcBef>
                <a:spcPts val="0"/>
              </a:spcBef>
              <a:spcAft>
                <a:spcPts val="0"/>
              </a:spcAft>
              <a:buNone/>
            </a:pPr>
            <a:r>
              <a:rPr lang="en-US" sz="5000" b="0">
                <a:solidFill>
                  <a:srgbClr val="186CB6"/>
                </a:solidFill>
                <a:latin typeface="Comic Sans MS" panose="030F0702030302020204"/>
                <a:ea typeface="Comic Sans MS" panose="030F0702030302020204"/>
                <a:cs typeface="Comic Sans MS" panose="030F0702030302020204"/>
                <a:sym typeface="Comic Sans MS" panose="030F0702030302020204"/>
              </a:rPr>
              <a:t>“Gogo - Hello. What’s your name?”</a:t>
            </a:r>
            <a:endParaRPr sz="5000">
              <a:latin typeface="Comic Sans MS" panose="030F0702030302020204"/>
              <a:ea typeface="Comic Sans MS" panose="030F0702030302020204"/>
              <a:cs typeface="Comic Sans MS" panose="030F0702030302020204"/>
              <a:sym typeface="Comic Sans MS" panose="030F0702030302020204"/>
            </a:endParaRPr>
          </a:p>
        </p:txBody>
      </p:sp>
      <p:pic>
        <p:nvPicPr>
          <p:cNvPr id="921" name="Google Shape;921;p74"/>
          <p:cNvPicPr preferRelativeResize="0"/>
          <p:nvPr/>
        </p:nvPicPr>
        <p:blipFill rotWithShape="1">
          <a:blip r:embed="rId4"/>
          <a:srcRect/>
          <a:stretch>
            <a:fillRect/>
          </a:stretch>
        </p:blipFill>
        <p:spPr>
          <a:xfrm>
            <a:off x="2072518" y="2103154"/>
            <a:ext cx="8046659" cy="4526245"/>
          </a:xfrm>
          <a:prstGeom prst="rect">
            <a:avLst/>
          </a:prstGeom>
          <a:noFill/>
          <a:ln>
            <a:noFill/>
          </a:ln>
        </p:spPr>
      </p:pic>
      <p:sp>
        <p:nvSpPr>
          <p:cNvPr id="5" name="TextBox 4"/>
          <p:cNvSpPr txBox="1"/>
          <p:nvPr/>
        </p:nvSpPr>
        <p:spPr>
          <a:xfrm>
            <a:off x="4856088" y="2430829"/>
            <a:ext cx="2121762" cy="400110"/>
          </a:xfrm>
          <a:prstGeom prst="rect">
            <a:avLst/>
          </a:prstGeom>
          <a:noFill/>
        </p:spPr>
        <p:txBody>
          <a:bodyPr wrap="square" rtlCol="0">
            <a:spAutoFit/>
          </a:bodyPr>
          <a:lstStyle/>
          <a:p>
            <a:r>
              <a:rPr lang="en-US" sz="2000" b="1" dirty="0">
                <a:solidFill>
                  <a:srgbClr val="FF0000"/>
                </a:solidFill>
                <a:latin typeface="Comic Sans MS" panose="030F0702030302020204" pitchFamily="66" charset="0"/>
                <a:hlinkClick r:id="rId5"/>
              </a:rPr>
              <a:t>YouTube Link</a:t>
            </a:r>
            <a:endParaRPr lang="en-US" sz="2000" b="1" dirty="0">
              <a:solidFill>
                <a:srgbClr val="FF0000"/>
              </a:solidFill>
              <a:latin typeface="Comic Sans MS" panose="030F0702030302020204" pitchFamily="66"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15"/>
        <p:cNvGrpSpPr/>
        <p:nvPr/>
      </p:nvGrpSpPr>
      <p:grpSpPr>
        <a:xfrm>
          <a:off x="0" y="0"/>
          <a:ext cx="0" cy="0"/>
          <a:chOff x="0" y="0"/>
          <a:chExt cx="0" cy="0"/>
        </a:xfrm>
      </p:grpSpPr>
      <p:grpSp>
        <p:nvGrpSpPr>
          <p:cNvPr id="3216" name="Google Shape;3216;p129"/>
          <p:cNvGrpSpPr/>
          <p:nvPr/>
        </p:nvGrpSpPr>
        <p:grpSpPr>
          <a:xfrm>
            <a:off x="0" y="0"/>
            <a:ext cx="12191696" cy="6858000"/>
            <a:chOff x="0" y="0"/>
            <a:chExt cx="12191696" cy="6858000"/>
          </a:xfrm>
        </p:grpSpPr>
        <p:pic>
          <p:nvPicPr>
            <p:cNvPr id="3217" name="Google Shape;3217;p129"/>
            <p:cNvPicPr preferRelativeResize="0"/>
            <p:nvPr/>
          </p:nvPicPr>
          <p:blipFill rotWithShape="1">
            <a:blip r:embed="rId3"/>
            <a:srcRect/>
            <a:stretch>
              <a:fillRect/>
            </a:stretch>
          </p:blipFill>
          <p:spPr>
            <a:xfrm>
              <a:off x="0" y="0"/>
              <a:ext cx="12191696" cy="6858000"/>
            </a:xfrm>
            <a:prstGeom prst="rect">
              <a:avLst/>
            </a:prstGeom>
            <a:noFill/>
            <a:ln>
              <a:noFill/>
            </a:ln>
          </p:spPr>
        </p:pic>
        <p:pic>
          <p:nvPicPr>
            <p:cNvPr id="3218" name="Google Shape;3218;p129"/>
            <p:cNvPicPr preferRelativeResize="0"/>
            <p:nvPr/>
          </p:nvPicPr>
          <p:blipFill rotWithShape="1">
            <a:blip r:embed="rId4"/>
            <a:srcRect/>
            <a:stretch>
              <a:fillRect/>
            </a:stretch>
          </p:blipFill>
          <p:spPr>
            <a:xfrm>
              <a:off x="1526067" y="1716997"/>
              <a:ext cx="9139560" cy="5141002"/>
            </a:xfrm>
            <a:prstGeom prst="rect">
              <a:avLst/>
            </a:prstGeom>
            <a:noFill/>
            <a:ln>
              <a:noFill/>
            </a:ln>
          </p:spPr>
        </p:pic>
      </p:grpSp>
      <p:sp>
        <p:nvSpPr>
          <p:cNvPr id="3219" name="Google Shape;3219;p129"/>
          <p:cNvSpPr txBox="1">
            <a:spLocks noGrp="1"/>
          </p:cNvSpPr>
          <p:nvPr>
            <p:ph type="title"/>
          </p:nvPr>
        </p:nvSpPr>
        <p:spPr>
          <a:xfrm>
            <a:off x="3146040" y="180215"/>
            <a:ext cx="5611495" cy="1549400"/>
          </a:xfrm>
          <a:prstGeom prst="rect">
            <a:avLst/>
          </a:prstGeom>
          <a:noFill/>
          <a:ln>
            <a:noFill/>
          </a:ln>
        </p:spPr>
        <p:txBody>
          <a:bodyPr spcFirstLastPara="1" wrap="square" lIns="0" tIns="12700" rIns="0" bIns="0" anchor="t" anchorCtr="0">
            <a:spAutoFit/>
          </a:bodyPr>
          <a:lstStyle/>
          <a:p>
            <a:pPr marL="702310" marR="5080" lvl="0" indent="-690245" algn="l" rtl="0">
              <a:lnSpc>
                <a:spcPct val="100000"/>
              </a:lnSpc>
              <a:spcBef>
                <a:spcPts val="0"/>
              </a:spcBef>
              <a:spcAft>
                <a:spcPts val="0"/>
              </a:spcAft>
              <a:buNone/>
            </a:pPr>
            <a:r>
              <a:rPr lang="en-US" sz="5000">
                <a:solidFill>
                  <a:srgbClr val="186CB6"/>
                </a:solidFill>
              </a:rPr>
              <a:t>Let’s listen to	the  alphabet song</a:t>
            </a:r>
            <a:endParaRPr sz="5000"/>
          </a:p>
        </p:txBody>
      </p:sp>
      <p:sp>
        <p:nvSpPr>
          <p:cNvPr id="6" name="TextBox 5"/>
          <p:cNvSpPr txBox="1"/>
          <p:nvPr/>
        </p:nvSpPr>
        <p:spPr>
          <a:xfrm>
            <a:off x="5122418" y="1909830"/>
            <a:ext cx="2121762" cy="400110"/>
          </a:xfrm>
          <a:prstGeom prst="rect">
            <a:avLst/>
          </a:prstGeom>
          <a:noFill/>
        </p:spPr>
        <p:txBody>
          <a:bodyPr wrap="square" rtlCol="0">
            <a:spAutoFit/>
          </a:bodyPr>
          <a:lstStyle/>
          <a:p>
            <a:r>
              <a:rPr lang="en-US" sz="2000" b="1" dirty="0">
                <a:solidFill>
                  <a:srgbClr val="FF0000"/>
                </a:solidFill>
                <a:latin typeface="Comic Sans MS" panose="030F0702030302020204" pitchFamily="66" charset="0"/>
                <a:hlinkClick r:id="rId5"/>
              </a:rPr>
              <a:t>YouTube Link</a:t>
            </a:r>
            <a:endParaRPr lang="en-US" sz="2000" b="1" dirty="0">
              <a:solidFill>
                <a:srgbClr val="FF0000"/>
              </a:solidFill>
              <a:latin typeface="Comic Sans MS" panose="030F0702030302020204" pitchFamily="66"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42FC">
            <a:alpha val="52941"/>
          </a:srgbClr>
        </a:solidFill>
        <a:effectLst/>
      </p:bgPr>
    </p:bg>
    <p:spTree>
      <p:nvGrpSpPr>
        <p:cNvPr id="1" name="Shape 3201"/>
        <p:cNvGrpSpPr/>
        <p:nvPr/>
      </p:nvGrpSpPr>
      <p:grpSpPr>
        <a:xfrm>
          <a:off x="0" y="0"/>
          <a:ext cx="0" cy="0"/>
          <a:chOff x="0" y="0"/>
          <a:chExt cx="0" cy="0"/>
        </a:xfrm>
      </p:grpSpPr>
      <p:pic>
        <p:nvPicPr>
          <p:cNvPr id="3202" name="Google Shape;3202;p127" descr="giphy (3)"/>
          <p:cNvPicPr preferRelativeResize="0"/>
          <p:nvPr/>
        </p:nvPicPr>
        <p:blipFill rotWithShape="1">
          <a:blip r:embed="rId3"/>
          <a:srcRect/>
          <a:stretch>
            <a:fillRect/>
          </a:stretch>
        </p:blipFill>
        <p:spPr>
          <a:xfrm>
            <a:off x="3810000" y="1804035"/>
            <a:ext cx="4572000" cy="4572000"/>
          </a:xfrm>
          <a:prstGeom prst="rect">
            <a:avLst/>
          </a:prstGeom>
          <a:noFill/>
          <a:ln>
            <a:noFill/>
          </a:ln>
        </p:spPr>
      </p:pic>
      <p:sp>
        <p:nvSpPr>
          <p:cNvPr id="3203" name="Google Shape;3203;p127"/>
          <p:cNvSpPr/>
          <p:nvPr/>
        </p:nvSpPr>
        <p:spPr>
          <a:xfrm>
            <a:off x="3823335" y="283210"/>
            <a:ext cx="4545330" cy="1199515"/>
          </a:xfrm>
          <a:prstGeom prst="roundRect">
            <a:avLst>
              <a:gd name="adj" fmla="val 16667"/>
            </a:avLst>
          </a:prstGeom>
          <a:solidFill>
            <a:schemeClr val="lt1"/>
          </a:solidFill>
          <a:ln w="25400" cap="flat" cmpd="sng">
            <a:solidFill>
              <a:srgbClr val="F6FC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204" name="Google Shape;3204;p127"/>
          <p:cNvSpPr txBox="1"/>
          <p:nvPr/>
        </p:nvSpPr>
        <p:spPr>
          <a:xfrm>
            <a:off x="3383915" y="351155"/>
            <a:ext cx="5345430" cy="10147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a:solidFill>
                  <a:schemeClr val="dk1"/>
                </a:solidFill>
                <a:latin typeface="Comic Sans MS" panose="030F0702030302020204"/>
                <a:ea typeface="Comic Sans MS" panose="030F0702030302020204"/>
                <a:cs typeface="Comic Sans MS" panose="030F0702030302020204"/>
                <a:sym typeface="Comic Sans MS" panose="030F0702030302020204"/>
              </a:rPr>
              <a:t>Good job!</a:t>
            </a:r>
            <a:endParaRPr sz="6000">
              <a:solidFill>
                <a:schemeClr val="dk1"/>
              </a:solidFill>
              <a:latin typeface="Comic Sans MS" panose="030F0702030302020204"/>
              <a:ea typeface="Comic Sans MS" panose="030F0702030302020204"/>
              <a:cs typeface="Comic Sans MS" panose="030F0702030302020204"/>
              <a:sym typeface="Comic Sans MS" panose="030F070203030202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1091952" y="797405"/>
            <a:ext cx="10369119" cy="5046345"/>
          </a:xfrm>
          <a:prstGeom prst="rect">
            <a:avLst/>
          </a:prstGeom>
          <a:noFill/>
          <a:ln w="44450">
            <a:solidFill>
              <a:schemeClr val="tx1">
                <a:alpha val="96000"/>
              </a:schemeClr>
            </a:solidFill>
          </a:ln>
        </p:spPr>
        <p:txBody>
          <a:bodyPr wrap="square" rtlCol="0">
            <a:spAutoFit/>
          </a:bodyPr>
          <a:lstStyle/>
          <a:p>
            <a:r>
              <a:rPr lang="en-US" dirty="0"/>
              <a:t>Dear Parent</a:t>
            </a:r>
          </a:p>
          <a:p>
            <a:r>
              <a:rPr lang="en-US" dirty="0"/>
              <a:t>Kính chào Quý Phụ huynh học sinh,</a:t>
            </a:r>
          </a:p>
          <a:p>
            <a:endParaRPr lang="en-US" dirty="0"/>
          </a:p>
          <a:p>
            <a:r>
              <a:rPr lang="en-US" dirty="0"/>
              <a:t>Thank you for downloading this resource and helping your child at home. It is not compulsory for your child to practice this, as all content will have been covered in the lesson.  </a:t>
            </a:r>
            <a:r>
              <a:rPr lang="en-US" dirty="0">
                <a:solidFill>
                  <a:srgbClr val="FF0000"/>
                </a:solidFill>
              </a:rPr>
              <a:t>Trước hết, xin gửi lời chào trân trọng và lời cảm ơn chân thành tới Quý Phụ huynh đã dành thời gian tải tài liệu tổng quan học tập này và hỗ trợ các em trong việc ôn tập tại nhà. Chúng tôi không bắt buộc các em học sinh phải thực hành và luyện tập thêm, vì tất cả nội dung học tập này sẽ được giáo viên truyền tải trong suốt các buổi học.</a:t>
            </a:r>
          </a:p>
          <a:p>
            <a:endParaRPr lang="en-US" dirty="0"/>
          </a:p>
          <a:p>
            <a:r>
              <a:rPr lang="en-US" dirty="0"/>
              <a:t>The following PPT contains audio files for your child to listen to and practice saying the words. Click on the            to play them. </a:t>
            </a:r>
            <a:r>
              <a:rPr lang="en-US" dirty="0">
                <a:solidFill>
                  <a:srgbClr val="FF0000"/>
                </a:solidFill>
              </a:rPr>
              <a:t>Trong nội dung tổng quan học tập này, chúng tôi có cài đặt các đoạn ghi âm để các em học sinh có thể nghe và luyện tập thêm cách phát âm từ vựng. Quý Phụ huynh vui lòng nhấp chọn vào biểu tượng           để các em học sinh có thể nghe đoạn ghi âm</a:t>
            </a:r>
            <a:r>
              <a:rPr lang="en-US" dirty="0"/>
              <a:t>.</a:t>
            </a:r>
          </a:p>
          <a:p>
            <a:endParaRPr lang="en-US" dirty="0"/>
          </a:p>
          <a:p>
            <a:r>
              <a:rPr lang="en-US" dirty="0"/>
              <a:t>It also contains links to YouTube videos. Please note we can not control the ads shown on YouTube channels. If this is a concern for you then please monitor your child whilst they watch the videos or load them up to view them beforehand.</a:t>
            </a:r>
          </a:p>
          <a:p>
            <a:r>
              <a:rPr lang="en-US" dirty="0">
                <a:solidFill>
                  <a:srgbClr val="FF0000"/>
                </a:solidFill>
              </a:rPr>
              <a:t>Trong nội dung tổng quan học tập này, chúng tôi cũng cài đặt thêm đường dẫn đến các video trên kênh YouTube. Quý phụ huynh lưu ý rằng các nội dung quảng cáo trên kênh YouTube khó có thể kiểm soát được. Vì vậy nếu Quý Phụ huynh lo lắng về vấn đề này, kính nhờ Quý Phụ huynh vui lòng quan sát các em trong lúc các em xem video hoặc Quý Phụ huynh có thể xem qua trước khi cho các em xem.</a:t>
            </a:r>
          </a:p>
          <a:p>
            <a:endParaRPr lang="en-US" dirty="0"/>
          </a:p>
          <a:p>
            <a:endParaRPr lang="en-US" dirty="0"/>
          </a:p>
          <a:p>
            <a:r>
              <a:rPr lang="en-US" dirty="0"/>
              <a:t>Thank you</a:t>
            </a:r>
          </a:p>
          <a:p>
            <a:r>
              <a:rPr lang="en-US" dirty="0">
                <a:solidFill>
                  <a:srgbClr val="FF0000"/>
                </a:solidFill>
              </a:rPr>
              <a:t>Trân trọng cảm ơn</a:t>
            </a:r>
            <a:endParaRPr lang="en-US" b="1" dirty="0">
              <a:solidFill>
                <a:srgbClr val="FF0000"/>
              </a:solidFill>
            </a:endParaRPr>
          </a:p>
          <a:p>
            <a:r>
              <a:rPr lang="en-US" dirty="0"/>
              <a:t> </a:t>
            </a:r>
          </a:p>
        </p:txBody>
      </p:sp>
      <p:pic>
        <p:nvPicPr>
          <p:cNvPr id="7" name="Picture 6"/>
          <p:cNvPicPr>
            <a:picLocks noChangeAspect="1"/>
          </p:cNvPicPr>
          <p:nvPr/>
        </p:nvPicPr>
        <p:blipFill>
          <a:blip r:embed="rId2"/>
          <a:stretch>
            <a:fillRect/>
          </a:stretch>
        </p:blipFill>
        <p:spPr>
          <a:xfrm>
            <a:off x="9678670" y="2449195"/>
            <a:ext cx="344805" cy="336550"/>
          </a:xfrm>
          <a:prstGeom prst="rect">
            <a:avLst/>
          </a:prstGeom>
        </p:spPr>
      </p:pic>
      <p:pic>
        <p:nvPicPr>
          <p:cNvPr id="2" name="Picture 1"/>
          <p:cNvPicPr>
            <a:picLocks noChangeAspect="1"/>
          </p:cNvPicPr>
          <p:nvPr/>
        </p:nvPicPr>
        <p:blipFill>
          <a:blip r:embed="rId2"/>
          <a:stretch>
            <a:fillRect/>
          </a:stretch>
        </p:blipFill>
        <p:spPr>
          <a:xfrm>
            <a:off x="7140575" y="2941320"/>
            <a:ext cx="344805" cy="3365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68"/>
        <p:cNvGrpSpPr/>
        <p:nvPr/>
      </p:nvGrpSpPr>
      <p:grpSpPr>
        <a:xfrm>
          <a:off x="0" y="0"/>
          <a:ext cx="0" cy="0"/>
          <a:chOff x="0" y="0"/>
          <a:chExt cx="0" cy="0"/>
        </a:xfrm>
      </p:grpSpPr>
      <p:pic>
        <p:nvPicPr>
          <p:cNvPr id="3569" name="Google Shape;3569;p157"/>
          <p:cNvPicPr preferRelativeResize="0"/>
          <p:nvPr/>
        </p:nvPicPr>
        <p:blipFill rotWithShape="1">
          <a:blip r:embed="rId3"/>
          <a:srcRect/>
          <a:stretch>
            <a:fillRect/>
          </a:stretch>
        </p:blipFill>
        <p:spPr>
          <a:xfrm>
            <a:off x="0" y="0"/>
            <a:ext cx="12191696" cy="6858000"/>
          </a:xfrm>
          <a:prstGeom prst="rect">
            <a:avLst/>
          </a:prstGeom>
          <a:noFill/>
          <a:ln>
            <a:noFill/>
          </a:ln>
        </p:spPr>
      </p:pic>
      <p:sp>
        <p:nvSpPr>
          <p:cNvPr id="3570" name="Google Shape;3570;p157"/>
          <p:cNvSpPr txBox="1">
            <a:spLocks noGrp="1"/>
          </p:cNvSpPr>
          <p:nvPr>
            <p:ph type="ctrTitle"/>
          </p:nvPr>
        </p:nvSpPr>
        <p:spPr>
          <a:xfrm>
            <a:off x="1593123" y="1619055"/>
            <a:ext cx="9005753" cy="2219960"/>
          </a:xfrm>
          <a:prstGeom prst="rect">
            <a:avLst/>
          </a:prstGeom>
          <a:noFill/>
          <a:ln>
            <a:noFill/>
          </a:ln>
        </p:spPr>
        <p:txBody>
          <a:bodyPr spcFirstLastPara="1" wrap="square" lIns="0" tIns="12700" rIns="0" bIns="0" anchor="t" anchorCtr="0">
            <a:spAutoFit/>
          </a:bodyPr>
          <a:lstStyle/>
          <a:p>
            <a:pPr marL="5570220" marR="5080" lvl="0" indent="-802005" algn="l" rtl="0">
              <a:lnSpc>
                <a:spcPct val="100000"/>
              </a:lnSpc>
              <a:spcBef>
                <a:spcPts val="0"/>
              </a:spcBef>
              <a:spcAft>
                <a:spcPts val="0"/>
              </a:spcAft>
              <a:buNone/>
            </a:pPr>
            <a:r>
              <a:rPr lang="en-US"/>
              <a:t>Well done  today.</a:t>
            </a:r>
          </a:p>
        </p:txBody>
      </p:sp>
      <p:sp>
        <p:nvSpPr>
          <p:cNvPr id="3571" name="Google Shape;3571;p157"/>
          <p:cNvSpPr txBox="1">
            <a:spLocks noGrp="1"/>
          </p:cNvSpPr>
          <p:nvPr>
            <p:ph type="subTitle" idx="1"/>
          </p:nvPr>
        </p:nvSpPr>
        <p:spPr>
          <a:xfrm>
            <a:off x="1754418" y="4113335"/>
            <a:ext cx="8683163" cy="1122679"/>
          </a:xfrm>
          <a:prstGeom prst="rect">
            <a:avLst/>
          </a:prstGeom>
          <a:noFill/>
          <a:ln>
            <a:noFill/>
          </a:ln>
        </p:spPr>
        <p:txBody>
          <a:bodyPr spcFirstLastPara="1" wrap="square" lIns="0" tIns="12700" rIns="0" bIns="0" anchor="t" anchorCtr="0">
            <a:spAutoFit/>
          </a:bodyPr>
          <a:lstStyle/>
          <a:p>
            <a:pPr marL="4770755" lvl="0" indent="0" algn="l" rtl="0">
              <a:lnSpc>
                <a:spcPct val="100000"/>
              </a:lnSpc>
              <a:spcBef>
                <a:spcPts val="0"/>
              </a:spcBef>
              <a:spcAft>
                <a:spcPts val="0"/>
              </a:spcAft>
              <a:buNone/>
            </a:pPr>
            <a:r>
              <a:rPr lang="en-US"/>
              <a:t>Goodbye!</a:t>
            </a:r>
          </a:p>
        </p:txBody>
      </p:sp>
      <p:pic>
        <p:nvPicPr>
          <p:cNvPr id="3572" name="Google Shape;3572;p157"/>
          <p:cNvPicPr preferRelativeResize="0"/>
          <p:nvPr/>
        </p:nvPicPr>
        <p:blipFill rotWithShape="1">
          <a:blip r:embed="rId4"/>
          <a:srcRect/>
          <a:stretch>
            <a:fillRect/>
          </a:stretch>
        </p:blipFill>
        <p:spPr>
          <a:xfrm>
            <a:off x="1143000" y="913832"/>
            <a:ext cx="4549658" cy="503033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Shape 309"/>
        <p:cNvGrpSpPr/>
        <p:nvPr/>
      </p:nvGrpSpPr>
      <p:grpSpPr>
        <a:xfrm>
          <a:off x="0" y="0"/>
          <a:ext cx="0" cy="0"/>
          <a:chOff x="0" y="0"/>
          <a:chExt cx="0" cy="0"/>
        </a:xfrm>
      </p:grpSpPr>
      <p:pic>
        <p:nvPicPr>
          <p:cNvPr id="310" name="Google Shape;310;p21" descr="64bd9147e655284ad66347d4a9fbdf56"/>
          <p:cNvPicPr preferRelativeResize="0"/>
          <p:nvPr/>
        </p:nvPicPr>
        <p:blipFill rotWithShape="1">
          <a:blip r:embed="rId6"/>
          <a:srcRect r="49432"/>
          <a:stretch>
            <a:fillRect/>
          </a:stretch>
        </p:blipFill>
        <p:spPr>
          <a:xfrm>
            <a:off x="8474075" y="1000125"/>
            <a:ext cx="3195320" cy="5419090"/>
          </a:xfrm>
          <a:prstGeom prst="rect">
            <a:avLst/>
          </a:prstGeom>
          <a:noFill/>
          <a:ln>
            <a:noFill/>
          </a:ln>
        </p:spPr>
      </p:pic>
      <p:pic>
        <p:nvPicPr>
          <p:cNvPr id="311" name="Google Shape;311;p21" descr="64bd9147e655284ad66347d4a9fbdf56"/>
          <p:cNvPicPr preferRelativeResize="0"/>
          <p:nvPr/>
        </p:nvPicPr>
        <p:blipFill rotWithShape="1">
          <a:blip r:embed="rId6"/>
          <a:srcRect l="52366"/>
          <a:stretch>
            <a:fillRect/>
          </a:stretch>
        </p:blipFill>
        <p:spPr>
          <a:xfrm flipH="1">
            <a:off x="824230" y="1430020"/>
            <a:ext cx="2769870" cy="4989195"/>
          </a:xfrm>
          <a:prstGeom prst="rect">
            <a:avLst/>
          </a:prstGeom>
          <a:noFill/>
          <a:ln>
            <a:noFill/>
          </a:ln>
        </p:spPr>
      </p:pic>
      <p:sp>
        <p:nvSpPr>
          <p:cNvPr id="312" name="Google Shape;312;p21"/>
          <p:cNvSpPr/>
          <p:nvPr/>
        </p:nvSpPr>
        <p:spPr>
          <a:xfrm>
            <a:off x="6662420" y="558165"/>
            <a:ext cx="2713355" cy="1670050"/>
          </a:xfrm>
          <a:prstGeom prst="wedgeRoundRectCallout">
            <a:avLst>
              <a:gd name="adj1" fmla="val 53627"/>
              <a:gd name="adj2" fmla="val 93514"/>
              <a:gd name="adj3" fmla="val 16667"/>
            </a:avLst>
          </a:prstGeom>
          <a:gradFill>
            <a:gsLst>
              <a:gs pos="0">
                <a:srgbClr val="F4F8FB"/>
              </a:gs>
              <a:gs pos="87000">
                <a:srgbClr val="00B0F0"/>
              </a:gs>
              <a:gs pos="100000">
                <a:srgbClr val="00B0F0"/>
              </a:gs>
            </a:gsLst>
            <a:path path="circle">
              <a:fillToRect l="50000" t="50000" r="50000" b="50000"/>
            </a:path>
            <a:tileRect/>
          </a:gra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13" name="Google Shape;313;p21"/>
          <p:cNvSpPr txBox="1"/>
          <p:nvPr/>
        </p:nvSpPr>
        <p:spPr>
          <a:xfrm>
            <a:off x="7035376" y="893091"/>
            <a:ext cx="1967864" cy="10007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400" b="0" i="0">
                <a:solidFill>
                  <a:srgbClr val="000000"/>
                </a:solidFill>
                <a:latin typeface="Comic Sans MS" panose="030F0702030302020204"/>
                <a:ea typeface="Comic Sans MS" panose="030F0702030302020204"/>
                <a:cs typeface="Comic Sans MS" panose="030F0702030302020204"/>
                <a:sym typeface="Comic Sans MS" panose="030F0702030302020204"/>
              </a:rPr>
              <a:t>Hello</a:t>
            </a:r>
            <a:endParaRPr sz="6400" b="1" i="0">
              <a:solidFill>
                <a:schemeClr val="lt1"/>
              </a:solidFill>
              <a:latin typeface="Comic Sans MS" panose="030F0702030302020204"/>
              <a:ea typeface="Comic Sans MS" panose="030F0702030302020204"/>
              <a:cs typeface="Comic Sans MS" panose="030F0702030302020204"/>
              <a:sym typeface="Comic Sans MS" panose="030F0702030302020204"/>
            </a:endParaRPr>
          </a:p>
        </p:txBody>
      </p:sp>
      <p:sp>
        <p:nvSpPr>
          <p:cNvPr id="314" name="Google Shape;314;p21"/>
          <p:cNvSpPr/>
          <p:nvPr/>
        </p:nvSpPr>
        <p:spPr>
          <a:xfrm>
            <a:off x="0" y="0"/>
            <a:ext cx="6663055" cy="6858000"/>
          </a:xfrm>
          <a:prstGeom prst="rect">
            <a:avLst/>
          </a:prstGeom>
          <a:solidFill>
            <a:schemeClr val="lt1">
              <a:alpha val="8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 name="Hello- James ">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662420" y="2563141"/>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57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Shape 318"/>
        <p:cNvGrpSpPr/>
        <p:nvPr/>
      </p:nvGrpSpPr>
      <p:grpSpPr>
        <a:xfrm>
          <a:off x="0" y="0"/>
          <a:ext cx="0" cy="0"/>
          <a:chOff x="0" y="0"/>
          <a:chExt cx="0" cy="0"/>
        </a:xfrm>
      </p:grpSpPr>
      <p:pic>
        <p:nvPicPr>
          <p:cNvPr id="319" name="Google Shape;319;p22" descr="64bd9147e655284ad66347d4a9fbdf56"/>
          <p:cNvPicPr preferRelativeResize="0"/>
          <p:nvPr/>
        </p:nvPicPr>
        <p:blipFill rotWithShape="1">
          <a:blip r:embed="rId6"/>
          <a:srcRect r="49432"/>
          <a:stretch>
            <a:fillRect/>
          </a:stretch>
        </p:blipFill>
        <p:spPr>
          <a:xfrm>
            <a:off x="8474075" y="1000125"/>
            <a:ext cx="3195320" cy="5419090"/>
          </a:xfrm>
          <a:prstGeom prst="rect">
            <a:avLst/>
          </a:prstGeom>
          <a:noFill/>
          <a:ln>
            <a:noFill/>
          </a:ln>
        </p:spPr>
      </p:pic>
      <p:pic>
        <p:nvPicPr>
          <p:cNvPr id="320" name="Google Shape;320;p22" descr="64bd9147e655284ad66347d4a9fbdf56"/>
          <p:cNvPicPr preferRelativeResize="0"/>
          <p:nvPr/>
        </p:nvPicPr>
        <p:blipFill rotWithShape="1">
          <a:blip r:embed="rId6"/>
          <a:srcRect l="52366"/>
          <a:stretch>
            <a:fillRect/>
          </a:stretch>
        </p:blipFill>
        <p:spPr>
          <a:xfrm flipH="1">
            <a:off x="824230" y="1430020"/>
            <a:ext cx="2769870" cy="4989195"/>
          </a:xfrm>
          <a:prstGeom prst="rect">
            <a:avLst/>
          </a:prstGeom>
          <a:noFill/>
          <a:ln>
            <a:noFill/>
          </a:ln>
        </p:spPr>
      </p:pic>
      <p:sp>
        <p:nvSpPr>
          <p:cNvPr id="321" name="Google Shape;321;p22"/>
          <p:cNvSpPr/>
          <p:nvPr/>
        </p:nvSpPr>
        <p:spPr>
          <a:xfrm>
            <a:off x="3388360" y="892810"/>
            <a:ext cx="2713355" cy="1670050"/>
          </a:xfrm>
          <a:prstGeom prst="wedgeRoundRectCallout">
            <a:avLst>
              <a:gd name="adj1" fmla="val -52855"/>
              <a:gd name="adj2" fmla="val 87072"/>
              <a:gd name="adj3" fmla="val 16667"/>
            </a:avLst>
          </a:prstGeom>
          <a:gradFill>
            <a:gsLst>
              <a:gs pos="0">
                <a:srgbClr val="F4F8FB"/>
              </a:gs>
              <a:gs pos="87000">
                <a:srgbClr val="FE42FC"/>
              </a:gs>
              <a:gs pos="100000">
                <a:srgbClr val="FE42FC"/>
              </a:gs>
            </a:gsLst>
            <a:path path="circle">
              <a:fillToRect l="50000" t="50000" r="50000" b="50000"/>
            </a:path>
            <a:tileRect/>
          </a:gradFill>
          <a:ln w="25400" cap="flat" cmpd="sng">
            <a:solidFill>
              <a:srgbClr val="FE42F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22" name="Google Shape;322;p22"/>
          <p:cNvSpPr txBox="1"/>
          <p:nvPr/>
        </p:nvSpPr>
        <p:spPr>
          <a:xfrm>
            <a:off x="3761316" y="1247421"/>
            <a:ext cx="1967864" cy="10007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400" b="0" i="0">
                <a:solidFill>
                  <a:srgbClr val="000000"/>
                </a:solidFill>
                <a:latin typeface="Comic Sans MS" panose="030F0702030302020204"/>
                <a:ea typeface="Comic Sans MS" panose="030F0702030302020204"/>
                <a:cs typeface="Comic Sans MS" panose="030F0702030302020204"/>
                <a:sym typeface="Comic Sans MS" panose="030F0702030302020204"/>
              </a:rPr>
              <a:t>Hello</a:t>
            </a:r>
            <a:endParaRPr sz="6400" b="1" i="0">
              <a:solidFill>
                <a:schemeClr val="lt1"/>
              </a:solidFill>
              <a:latin typeface="Comic Sans MS" panose="030F0702030302020204"/>
              <a:ea typeface="Comic Sans MS" panose="030F0702030302020204"/>
              <a:cs typeface="Comic Sans MS" panose="030F0702030302020204"/>
              <a:sym typeface="Comic Sans MS" panose="030F0702030302020204"/>
            </a:endParaRPr>
          </a:p>
        </p:txBody>
      </p:sp>
      <p:sp>
        <p:nvSpPr>
          <p:cNvPr id="323" name="Google Shape;323;p22"/>
          <p:cNvSpPr/>
          <p:nvPr/>
        </p:nvSpPr>
        <p:spPr>
          <a:xfrm>
            <a:off x="6662420" y="558165"/>
            <a:ext cx="2713355" cy="1670050"/>
          </a:xfrm>
          <a:prstGeom prst="wedgeRoundRectCallout">
            <a:avLst>
              <a:gd name="adj1" fmla="val 53627"/>
              <a:gd name="adj2" fmla="val 93514"/>
              <a:gd name="adj3" fmla="val 16667"/>
            </a:avLst>
          </a:prstGeom>
          <a:gradFill>
            <a:gsLst>
              <a:gs pos="0">
                <a:srgbClr val="F4F8FB"/>
              </a:gs>
              <a:gs pos="87000">
                <a:srgbClr val="00B0F0"/>
              </a:gs>
              <a:gs pos="100000">
                <a:srgbClr val="00B0F0"/>
              </a:gs>
            </a:gsLst>
            <a:path path="circle">
              <a:fillToRect l="50000" t="50000" r="50000" b="50000"/>
            </a:path>
            <a:tileRect/>
          </a:gra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24" name="Google Shape;324;p22"/>
          <p:cNvSpPr txBox="1"/>
          <p:nvPr/>
        </p:nvSpPr>
        <p:spPr>
          <a:xfrm>
            <a:off x="7035376" y="893091"/>
            <a:ext cx="1967864" cy="10007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400" b="0" i="0">
                <a:solidFill>
                  <a:srgbClr val="000000"/>
                </a:solidFill>
                <a:latin typeface="Comic Sans MS" panose="030F0702030302020204"/>
                <a:ea typeface="Comic Sans MS" panose="030F0702030302020204"/>
                <a:cs typeface="Comic Sans MS" panose="030F0702030302020204"/>
                <a:sym typeface="Comic Sans MS" panose="030F0702030302020204"/>
              </a:rPr>
              <a:t>Hello</a:t>
            </a:r>
            <a:endParaRPr sz="6400" b="1" i="0">
              <a:solidFill>
                <a:schemeClr val="lt1"/>
              </a:solidFill>
              <a:latin typeface="Comic Sans MS" panose="030F0702030302020204"/>
              <a:ea typeface="Comic Sans MS" panose="030F0702030302020204"/>
              <a:cs typeface="Comic Sans MS" panose="030F0702030302020204"/>
              <a:sym typeface="Comic Sans MS" panose="030F0702030302020204"/>
            </a:endParaRPr>
          </a:p>
        </p:txBody>
      </p:sp>
      <p:sp>
        <p:nvSpPr>
          <p:cNvPr id="325" name="Google Shape;325;p22"/>
          <p:cNvSpPr/>
          <p:nvPr/>
        </p:nvSpPr>
        <p:spPr>
          <a:xfrm>
            <a:off x="6096000" y="0"/>
            <a:ext cx="6089650" cy="6858635"/>
          </a:xfrm>
          <a:prstGeom prst="rect">
            <a:avLst/>
          </a:prstGeom>
          <a:solidFill>
            <a:schemeClr val="lt1">
              <a:alpha val="8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 name="Hello">
            <a:hlinkClick r:id="" action="ppaction://media"/>
          </p:cNvPr>
          <p:cNvPicPr/>
          <p:nvPr>
            <a:audioFile r:link="rId2"/>
            <p:extLst>
              <p:ext uri="{DAA4B4D4-6D71-4841-9C94-3DE7FCFB9230}">
                <p14:media xmlns:p14="http://schemas.microsoft.com/office/powerpoint/2010/main" r:embed="rId1"/>
              </p:ext>
            </p:extLst>
          </p:nvPr>
        </p:nvPicPr>
        <p:blipFill>
          <a:blip r:embed="rId7"/>
          <a:stretch>
            <a:fillRect/>
          </a:stretch>
        </p:blipFill>
        <p:spPr>
          <a:xfrm>
            <a:off x="4728210" y="2720340"/>
            <a:ext cx="687070" cy="7258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770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Shape 329"/>
        <p:cNvGrpSpPr/>
        <p:nvPr/>
      </p:nvGrpSpPr>
      <p:grpSpPr>
        <a:xfrm>
          <a:off x="0" y="0"/>
          <a:ext cx="0" cy="0"/>
          <a:chOff x="0" y="0"/>
          <a:chExt cx="0" cy="0"/>
        </a:xfrm>
      </p:grpSpPr>
      <p:pic>
        <p:nvPicPr>
          <p:cNvPr id="330" name="Google Shape;330;p23" descr="64bd9147e655284ad66347d4a9fbdf56"/>
          <p:cNvPicPr preferRelativeResize="0"/>
          <p:nvPr/>
        </p:nvPicPr>
        <p:blipFill rotWithShape="1">
          <a:blip r:embed="rId6"/>
          <a:srcRect r="49432"/>
          <a:stretch>
            <a:fillRect/>
          </a:stretch>
        </p:blipFill>
        <p:spPr>
          <a:xfrm>
            <a:off x="8474075" y="1000125"/>
            <a:ext cx="3195320" cy="5419090"/>
          </a:xfrm>
          <a:prstGeom prst="rect">
            <a:avLst/>
          </a:prstGeom>
          <a:noFill/>
          <a:ln>
            <a:noFill/>
          </a:ln>
        </p:spPr>
      </p:pic>
      <p:pic>
        <p:nvPicPr>
          <p:cNvPr id="331" name="Google Shape;331;p23" descr="64bd9147e655284ad66347d4a9fbdf56"/>
          <p:cNvPicPr preferRelativeResize="0"/>
          <p:nvPr/>
        </p:nvPicPr>
        <p:blipFill rotWithShape="1">
          <a:blip r:embed="rId6"/>
          <a:srcRect l="52366"/>
          <a:stretch>
            <a:fillRect/>
          </a:stretch>
        </p:blipFill>
        <p:spPr>
          <a:xfrm flipH="1">
            <a:off x="824230" y="1430020"/>
            <a:ext cx="2769870" cy="4989195"/>
          </a:xfrm>
          <a:prstGeom prst="rect">
            <a:avLst/>
          </a:prstGeom>
          <a:noFill/>
          <a:ln>
            <a:noFill/>
          </a:ln>
        </p:spPr>
      </p:pic>
      <p:sp>
        <p:nvSpPr>
          <p:cNvPr id="332" name="Google Shape;332;p23"/>
          <p:cNvSpPr/>
          <p:nvPr/>
        </p:nvSpPr>
        <p:spPr>
          <a:xfrm>
            <a:off x="0" y="0"/>
            <a:ext cx="6663055" cy="6858000"/>
          </a:xfrm>
          <a:prstGeom prst="rect">
            <a:avLst/>
          </a:prstGeom>
          <a:solidFill>
            <a:schemeClr val="lt1">
              <a:alpha val="8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33" name="Google Shape;333;p23"/>
          <p:cNvSpPr/>
          <p:nvPr/>
        </p:nvSpPr>
        <p:spPr>
          <a:xfrm>
            <a:off x="5892800" y="490220"/>
            <a:ext cx="3406775" cy="2255520"/>
          </a:xfrm>
          <a:prstGeom prst="wedgeRoundRectCallout">
            <a:avLst>
              <a:gd name="adj1" fmla="val 47632"/>
              <a:gd name="adj2" fmla="val 72325"/>
              <a:gd name="adj3" fmla="val 16667"/>
            </a:avLst>
          </a:prstGeom>
          <a:gradFill>
            <a:gsLst>
              <a:gs pos="0">
                <a:srgbClr val="F4F8FB"/>
              </a:gs>
              <a:gs pos="87000">
                <a:srgbClr val="00B0F0"/>
              </a:gs>
              <a:gs pos="100000">
                <a:srgbClr val="00B0F0"/>
              </a:gs>
            </a:gsLst>
            <a:path path="circle">
              <a:fillToRect l="50000" t="50000" r="50000" b="50000"/>
            </a:path>
            <a:tileRect/>
          </a:gra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34" name="Google Shape;334;p23"/>
          <p:cNvSpPr txBox="1">
            <a:spLocks noGrp="1"/>
          </p:cNvSpPr>
          <p:nvPr>
            <p:ph type="title"/>
          </p:nvPr>
        </p:nvSpPr>
        <p:spPr>
          <a:xfrm>
            <a:off x="6128525" y="557127"/>
            <a:ext cx="2935605" cy="1854200"/>
          </a:xfrm>
          <a:prstGeom prst="rect">
            <a:avLst/>
          </a:prstGeom>
          <a:noFill/>
          <a:ln>
            <a:noFill/>
          </a:ln>
        </p:spPr>
        <p:txBody>
          <a:bodyPr spcFirstLastPara="1" wrap="square" lIns="0" tIns="12700" rIns="0" bIns="0" anchor="t" anchorCtr="0">
            <a:spAutoFit/>
          </a:bodyPr>
          <a:lstStyle/>
          <a:p>
            <a:pPr marL="669925" marR="5080" lvl="0" indent="-657860" algn="l" rtl="0">
              <a:lnSpc>
                <a:spcPct val="100000"/>
              </a:lnSpc>
              <a:spcBef>
                <a:spcPts val="0"/>
              </a:spcBef>
              <a:spcAft>
                <a:spcPts val="0"/>
              </a:spcAft>
              <a:buNone/>
            </a:pPr>
            <a:r>
              <a:rPr lang="en-US" sz="6000" b="0">
                <a:solidFill>
                  <a:srgbClr val="000000"/>
                </a:solidFill>
                <a:latin typeface="Comic Sans MS" panose="030F0702030302020204"/>
                <a:ea typeface="Comic Sans MS" panose="030F0702030302020204"/>
                <a:cs typeface="Comic Sans MS" panose="030F0702030302020204"/>
                <a:sym typeface="Comic Sans MS" panose="030F0702030302020204"/>
              </a:rPr>
              <a:t>How are  you?</a:t>
            </a:r>
            <a:endParaRPr sz="6000">
              <a:latin typeface="Comic Sans MS" panose="030F0702030302020204"/>
              <a:ea typeface="Comic Sans MS" panose="030F0702030302020204"/>
              <a:cs typeface="Comic Sans MS" panose="030F0702030302020204"/>
              <a:sym typeface="Comic Sans MS" panose="030F0702030302020204"/>
            </a:endParaRPr>
          </a:p>
        </p:txBody>
      </p:sp>
      <p:pic>
        <p:nvPicPr>
          <p:cNvPr id="2" name="How are you - James ">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430392" y="310007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3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Shape 338"/>
        <p:cNvGrpSpPr/>
        <p:nvPr/>
      </p:nvGrpSpPr>
      <p:grpSpPr>
        <a:xfrm>
          <a:off x="0" y="0"/>
          <a:ext cx="0" cy="0"/>
          <a:chOff x="0" y="0"/>
          <a:chExt cx="0" cy="0"/>
        </a:xfrm>
      </p:grpSpPr>
      <p:sp>
        <p:nvSpPr>
          <p:cNvPr id="339" name="Google Shape;339;p24"/>
          <p:cNvSpPr/>
          <p:nvPr/>
        </p:nvSpPr>
        <p:spPr>
          <a:xfrm>
            <a:off x="5892800" y="490220"/>
            <a:ext cx="3406775" cy="2255520"/>
          </a:xfrm>
          <a:prstGeom prst="wedgeRoundRectCallout">
            <a:avLst>
              <a:gd name="adj1" fmla="val 47632"/>
              <a:gd name="adj2" fmla="val 72325"/>
              <a:gd name="adj3" fmla="val 16667"/>
            </a:avLst>
          </a:prstGeom>
          <a:gradFill>
            <a:gsLst>
              <a:gs pos="0">
                <a:srgbClr val="F4F8FB"/>
              </a:gs>
              <a:gs pos="87000">
                <a:srgbClr val="00B0F0"/>
              </a:gs>
              <a:gs pos="100000">
                <a:srgbClr val="00B0F0"/>
              </a:gs>
            </a:gsLst>
            <a:path path="circle">
              <a:fillToRect l="50000" t="50000" r="50000" b="50000"/>
            </a:path>
            <a:tileRect/>
          </a:gra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40" name="Google Shape;340;p24"/>
          <p:cNvSpPr txBox="1">
            <a:spLocks noGrp="1"/>
          </p:cNvSpPr>
          <p:nvPr>
            <p:ph type="title"/>
          </p:nvPr>
        </p:nvSpPr>
        <p:spPr>
          <a:xfrm>
            <a:off x="6128525" y="557127"/>
            <a:ext cx="2935605" cy="1854200"/>
          </a:xfrm>
          <a:prstGeom prst="rect">
            <a:avLst/>
          </a:prstGeom>
          <a:noFill/>
          <a:ln>
            <a:noFill/>
          </a:ln>
        </p:spPr>
        <p:txBody>
          <a:bodyPr spcFirstLastPara="1" wrap="square" lIns="0" tIns="12700" rIns="0" bIns="0" anchor="t" anchorCtr="0">
            <a:spAutoFit/>
          </a:bodyPr>
          <a:lstStyle/>
          <a:p>
            <a:pPr marL="669925" marR="5080" lvl="0" indent="-657860" algn="l" rtl="0">
              <a:lnSpc>
                <a:spcPct val="100000"/>
              </a:lnSpc>
              <a:spcBef>
                <a:spcPts val="0"/>
              </a:spcBef>
              <a:spcAft>
                <a:spcPts val="0"/>
              </a:spcAft>
              <a:buNone/>
            </a:pPr>
            <a:r>
              <a:rPr lang="en-US" sz="6000" b="0">
                <a:solidFill>
                  <a:srgbClr val="000000"/>
                </a:solidFill>
                <a:latin typeface="Comic Sans MS" panose="030F0702030302020204"/>
                <a:ea typeface="Comic Sans MS" panose="030F0702030302020204"/>
                <a:cs typeface="Comic Sans MS" panose="030F0702030302020204"/>
                <a:sym typeface="Comic Sans MS" panose="030F0702030302020204"/>
              </a:rPr>
              <a:t>How are  you?</a:t>
            </a:r>
            <a:endParaRPr sz="6000">
              <a:latin typeface="Comic Sans MS" panose="030F0702030302020204"/>
              <a:ea typeface="Comic Sans MS" panose="030F0702030302020204"/>
              <a:cs typeface="Comic Sans MS" panose="030F0702030302020204"/>
              <a:sym typeface="Comic Sans MS" panose="030F0702030302020204"/>
            </a:endParaRPr>
          </a:p>
        </p:txBody>
      </p:sp>
      <p:pic>
        <p:nvPicPr>
          <p:cNvPr id="341" name="Google Shape;341;p24" descr="64bd9147e655284ad66347d4a9fbdf56"/>
          <p:cNvPicPr preferRelativeResize="0"/>
          <p:nvPr/>
        </p:nvPicPr>
        <p:blipFill rotWithShape="1">
          <a:blip r:embed="rId6"/>
          <a:srcRect r="49432"/>
          <a:stretch>
            <a:fillRect/>
          </a:stretch>
        </p:blipFill>
        <p:spPr>
          <a:xfrm>
            <a:off x="8474075" y="1000125"/>
            <a:ext cx="3195320" cy="5419090"/>
          </a:xfrm>
          <a:prstGeom prst="rect">
            <a:avLst/>
          </a:prstGeom>
          <a:noFill/>
          <a:ln>
            <a:noFill/>
          </a:ln>
        </p:spPr>
      </p:pic>
      <p:pic>
        <p:nvPicPr>
          <p:cNvPr id="342" name="Google Shape;342;p24" descr="64bd9147e655284ad66347d4a9fbdf56"/>
          <p:cNvPicPr preferRelativeResize="0"/>
          <p:nvPr/>
        </p:nvPicPr>
        <p:blipFill rotWithShape="1">
          <a:blip r:embed="rId6"/>
          <a:srcRect l="52366"/>
          <a:stretch>
            <a:fillRect/>
          </a:stretch>
        </p:blipFill>
        <p:spPr>
          <a:xfrm flipH="1">
            <a:off x="824230" y="1430020"/>
            <a:ext cx="2769870" cy="4989195"/>
          </a:xfrm>
          <a:prstGeom prst="rect">
            <a:avLst/>
          </a:prstGeom>
          <a:noFill/>
          <a:ln>
            <a:noFill/>
          </a:ln>
        </p:spPr>
      </p:pic>
      <p:sp>
        <p:nvSpPr>
          <p:cNvPr id="343" name="Google Shape;343;p24"/>
          <p:cNvSpPr/>
          <p:nvPr/>
        </p:nvSpPr>
        <p:spPr>
          <a:xfrm>
            <a:off x="5892165" y="-635"/>
            <a:ext cx="6299835" cy="6858635"/>
          </a:xfrm>
          <a:prstGeom prst="rect">
            <a:avLst/>
          </a:prstGeom>
          <a:solidFill>
            <a:schemeClr val="lt1">
              <a:alpha val="8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44" name="Google Shape;344;p24"/>
          <p:cNvSpPr/>
          <p:nvPr/>
        </p:nvSpPr>
        <p:spPr>
          <a:xfrm>
            <a:off x="3388360" y="730885"/>
            <a:ext cx="3531235" cy="1831975"/>
          </a:xfrm>
          <a:prstGeom prst="wedgeRoundRectCallout">
            <a:avLst>
              <a:gd name="adj1" fmla="val -52855"/>
              <a:gd name="adj2" fmla="val 87072"/>
              <a:gd name="adj3" fmla="val 16667"/>
            </a:avLst>
          </a:prstGeom>
          <a:gradFill>
            <a:gsLst>
              <a:gs pos="0">
                <a:srgbClr val="F4F8FB"/>
              </a:gs>
              <a:gs pos="87000">
                <a:srgbClr val="FE42FC"/>
              </a:gs>
              <a:gs pos="100000">
                <a:srgbClr val="FE42FC"/>
              </a:gs>
            </a:gsLst>
            <a:path path="circle">
              <a:fillToRect l="50000" t="50000" r="50000" b="50000"/>
            </a:path>
            <a:tileRect/>
          </a:gradFill>
          <a:ln w="25400" cap="flat" cmpd="sng">
            <a:solidFill>
              <a:srgbClr val="FE42F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45" name="Google Shape;345;p24"/>
          <p:cNvSpPr txBox="1"/>
          <p:nvPr/>
        </p:nvSpPr>
        <p:spPr>
          <a:xfrm>
            <a:off x="3498824" y="759451"/>
            <a:ext cx="3325495" cy="1701800"/>
          </a:xfrm>
          <a:prstGeom prst="rect">
            <a:avLst/>
          </a:prstGeom>
          <a:noFill/>
          <a:ln>
            <a:noFill/>
          </a:ln>
        </p:spPr>
        <p:txBody>
          <a:bodyPr spcFirstLastPara="1" wrap="square" lIns="0" tIns="12700" rIns="0" bIns="0" anchor="t" anchorCtr="0">
            <a:spAutoFit/>
          </a:bodyPr>
          <a:lstStyle/>
          <a:p>
            <a:pPr marL="0" marR="0" lvl="0" indent="0" algn="ctr" rtl="0">
              <a:lnSpc>
                <a:spcPct val="100000"/>
              </a:lnSpc>
              <a:spcBef>
                <a:spcPts val="0"/>
              </a:spcBef>
              <a:spcAft>
                <a:spcPts val="0"/>
              </a:spcAft>
              <a:buNone/>
            </a:pPr>
            <a:r>
              <a:rPr lang="en-US" sz="5500">
                <a:solidFill>
                  <a:schemeClr val="dk1"/>
                </a:solidFill>
                <a:latin typeface="Comic Sans MS" panose="030F0702030302020204"/>
                <a:ea typeface="Comic Sans MS" panose="030F0702030302020204"/>
                <a:cs typeface="Comic Sans MS" panose="030F0702030302020204"/>
                <a:sym typeface="Comic Sans MS" panose="030F0702030302020204"/>
              </a:rPr>
              <a:t>I’m fine</a:t>
            </a:r>
            <a:endParaRPr sz="5500">
              <a:solidFill>
                <a:schemeClr val="dk1"/>
              </a:solidFill>
              <a:latin typeface="Comic Sans MS" panose="030F0702030302020204"/>
              <a:ea typeface="Comic Sans MS" panose="030F0702030302020204"/>
              <a:cs typeface="Comic Sans MS" panose="030F0702030302020204"/>
              <a:sym typeface="Comic Sans MS" panose="030F0702030302020204"/>
            </a:endParaRPr>
          </a:p>
          <a:p>
            <a:pPr marL="0" marR="0" lvl="0" indent="0" algn="ctr" rtl="0">
              <a:lnSpc>
                <a:spcPct val="100000"/>
              </a:lnSpc>
              <a:spcBef>
                <a:spcPts val="0"/>
              </a:spcBef>
              <a:spcAft>
                <a:spcPts val="0"/>
              </a:spcAft>
              <a:buNone/>
            </a:pPr>
            <a:r>
              <a:rPr lang="en-US" sz="5500">
                <a:solidFill>
                  <a:schemeClr val="dk1"/>
                </a:solidFill>
                <a:latin typeface="Comic Sans MS" panose="030F0702030302020204"/>
                <a:ea typeface="Comic Sans MS" panose="030F0702030302020204"/>
                <a:cs typeface="Comic Sans MS" panose="030F0702030302020204"/>
                <a:sym typeface="Comic Sans MS" panose="030F0702030302020204"/>
              </a:rPr>
              <a:t>thank you.</a:t>
            </a:r>
            <a:endParaRPr sz="5500">
              <a:solidFill>
                <a:schemeClr val="dk1"/>
              </a:solidFill>
              <a:latin typeface="Comic Sans MS" panose="030F0702030302020204"/>
              <a:ea typeface="Comic Sans MS" panose="030F0702030302020204"/>
              <a:cs typeface="Comic Sans MS" panose="030F0702030302020204"/>
              <a:sym typeface="Comic Sans MS" panose="030F0702030302020204"/>
            </a:endParaRPr>
          </a:p>
        </p:txBody>
      </p:sp>
      <p:pic>
        <p:nvPicPr>
          <p:cNvPr id="2" name="I'm fine thank you">
            <a:hlinkClick r:id="" action="ppaction://media"/>
          </p:cNvPr>
          <p:cNvPicPr/>
          <p:nvPr>
            <a:audioFile r:link="rId2"/>
            <p:extLst>
              <p:ext uri="{DAA4B4D4-6D71-4841-9C94-3DE7FCFB9230}">
                <p14:media xmlns:p14="http://schemas.microsoft.com/office/powerpoint/2010/main" r:embed="rId1"/>
              </p:ext>
            </p:extLst>
          </p:nvPr>
        </p:nvPicPr>
        <p:blipFill>
          <a:blip r:embed="rId7"/>
          <a:stretch>
            <a:fillRect/>
          </a:stretch>
        </p:blipFill>
        <p:spPr>
          <a:xfrm>
            <a:off x="4829810" y="2853055"/>
            <a:ext cx="648335" cy="6299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739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Shape 349"/>
        <p:cNvGrpSpPr/>
        <p:nvPr/>
      </p:nvGrpSpPr>
      <p:grpSpPr>
        <a:xfrm>
          <a:off x="0" y="0"/>
          <a:ext cx="0" cy="0"/>
          <a:chOff x="0" y="0"/>
          <a:chExt cx="0" cy="0"/>
        </a:xfrm>
      </p:grpSpPr>
      <p:pic>
        <p:nvPicPr>
          <p:cNvPr id="350" name="Google Shape;350;p25" descr="64bd9147e655284ad66347d4a9fbdf56"/>
          <p:cNvPicPr preferRelativeResize="0"/>
          <p:nvPr/>
        </p:nvPicPr>
        <p:blipFill rotWithShape="1">
          <a:blip r:embed="rId6"/>
          <a:srcRect l="52366"/>
          <a:stretch>
            <a:fillRect/>
          </a:stretch>
        </p:blipFill>
        <p:spPr>
          <a:xfrm flipH="1">
            <a:off x="824230" y="1430020"/>
            <a:ext cx="2769870" cy="4989195"/>
          </a:xfrm>
          <a:prstGeom prst="rect">
            <a:avLst/>
          </a:prstGeom>
          <a:noFill/>
          <a:ln>
            <a:noFill/>
          </a:ln>
        </p:spPr>
      </p:pic>
      <p:pic>
        <p:nvPicPr>
          <p:cNvPr id="351" name="Google Shape;351;p25" descr="64bd9147e655284ad66347d4a9fbdf56"/>
          <p:cNvPicPr preferRelativeResize="0"/>
          <p:nvPr/>
        </p:nvPicPr>
        <p:blipFill rotWithShape="1">
          <a:blip r:embed="rId6"/>
          <a:srcRect r="49432"/>
          <a:stretch>
            <a:fillRect/>
          </a:stretch>
        </p:blipFill>
        <p:spPr>
          <a:xfrm>
            <a:off x="8474075" y="1000125"/>
            <a:ext cx="3195320" cy="5419090"/>
          </a:xfrm>
          <a:prstGeom prst="rect">
            <a:avLst/>
          </a:prstGeom>
          <a:noFill/>
          <a:ln>
            <a:noFill/>
          </a:ln>
        </p:spPr>
      </p:pic>
      <p:sp>
        <p:nvSpPr>
          <p:cNvPr id="352" name="Google Shape;352;p25"/>
          <p:cNvSpPr/>
          <p:nvPr/>
        </p:nvSpPr>
        <p:spPr>
          <a:xfrm>
            <a:off x="5892165" y="-635"/>
            <a:ext cx="6299835" cy="6858635"/>
          </a:xfrm>
          <a:prstGeom prst="rect">
            <a:avLst/>
          </a:prstGeom>
          <a:solidFill>
            <a:schemeClr val="lt1">
              <a:alpha val="8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53" name="Google Shape;353;p25"/>
          <p:cNvSpPr/>
          <p:nvPr/>
        </p:nvSpPr>
        <p:spPr>
          <a:xfrm>
            <a:off x="3388360" y="730885"/>
            <a:ext cx="3531235" cy="1831975"/>
          </a:xfrm>
          <a:prstGeom prst="wedgeRoundRectCallout">
            <a:avLst>
              <a:gd name="adj1" fmla="val -52855"/>
              <a:gd name="adj2" fmla="val 87072"/>
              <a:gd name="adj3" fmla="val 16667"/>
            </a:avLst>
          </a:prstGeom>
          <a:gradFill>
            <a:gsLst>
              <a:gs pos="0">
                <a:srgbClr val="F4F8FB"/>
              </a:gs>
              <a:gs pos="87000">
                <a:srgbClr val="FE42FC"/>
              </a:gs>
              <a:gs pos="100000">
                <a:srgbClr val="FE42FC"/>
              </a:gs>
            </a:gsLst>
            <a:path path="circle">
              <a:fillToRect l="50000" t="50000" r="50000" b="50000"/>
            </a:path>
            <a:tileRect/>
          </a:gradFill>
          <a:ln w="25400" cap="flat" cmpd="sng">
            <a:solidFill>
              <a:srgbClr val="FE42F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54" name="Google Shape;354;p25"/>
          <p:cNvSpPr txBox="1">
            <a:spLocks noGrp="1"/>
          </p:cNvSpPr>
          <p:nvPr>
            <p:ph type="title"/>
          </p:nvPr>
        </p:nvSpPr>
        <p:spPr>
          <a:xfrm>
            <a:off x="3594240" y="708892"/>
            <a:ext cx="2935605" cy="1854200"/>
          </a:xfrm>
          <a:prstGeom prst="rect">
            <a:avLst/>
          </a:prstGeom>
          <a:noFill/>
          <a:ln>
            <a:noFill/>
          </a:ln>
        </p:spPr>
        <p:txBody>
          <a:bodyPr spcFirstLastPara="1" wrap="square" lIns="0" tIns="12700" rIns="0" bIns="0" anchor="t" anchorCtr="0">
            <a:spAutoFit/>
          </a:bodyPr>
          <a:lstStyle/>
          <a:p>
            <a:pPr marL="669925" marR="5080" lvl="0" indent="-657860" algn="l" rtl="0">
              <a:lnSpc>
                <a:spcPct val="100000"/>
              </a:lnSpc>
              <a:spcBef>
                <a:spcPts val="0"/>
              </a:spcBef>
              <a:spcAft>
                <a:spcPts val="0"/>
              </a:spcAft>
              <a:buNone/>
            </a:pPr>
            <a:r>
              <a:rPr lang="en-US" sz="6000" b="0">
                <a:solidFill>
                  <a:srgbClr val="000000"/>
                </a:solidFill>
                <a:latin typeface="Comic Sans MS" panose="030F0702030302020204"/>
                <a:ea typeface="Comic Sans MS" panose="030F0702030302020204"/>
                <a:cs typeface="Comic Sans MS" panose="030F0702030302020204"/>
                <a:sym typeface="Comic Sans MS" panose="030F0702030302020204"/>
              </a:rPr>
              <a:t>How are  you?</a:t>
            </a:r>
            <a:endParaRPr sz="6000">
              <a:latin typeface="Comic Sans MS" panose="030F0702030302020204"/>
              <a:ea typeface="Comic Sans MS" panose="030F0702030302020204"/>
              <a:cs typeface="Comic Sans MS" panose="030F0702030302020204"/>
              <a:sym typeface="Comic Sans MS" panose="030F0702030302020204"/>
            </a:endParaRPr>
          </a:p>
        </p:txBody>
      </p:sp>
      <p:pic>
        <p:nvPicPr>
          <p:cNvPr id="2" name="How are you 2">
            <a:hlinkClick r:id="" action="ppaction://media"/>
          </p:cNvPr>
          <p:cNvPicPr/>
          <p:nvPr>
            <a:audioFile r:link="rId2"/>
            <p:extLst>
              <p:ext uri="{DAA4B4D4-6D71-4841-9C94-3DE7FCFB9230}">
                <p14:media xmlns:p14="http://schemas.microsoft.com/office/powerpoint/2010/main" r:embed="rId1"/>
              </p:ext>
            </p:extLst>
          </p:nvPr>
        </p:nvPicPr>
        <p:blipFill>
          <a:blip r:embed="rId7"/>
          <a:stretch>
            <a:fillRect/>
          </a:stretch>
        </p:blipFill>
        <p:spPr>
          <a:xfrm>
            <a:off x="4844415" y="2855595"/>
            <a:ext cx="619125" cy="619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94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Shape 358"/>
        <p:cNvGrpSpPr/>
        <p:nvPr/>
      </p:nvGrpSpPr>
      <p:grpSpPr>
        <a:xfrm>
          <a:off x="0" y="0"/>
          <a:ext cx="0" cy="0"/>
          <a:chOff x="0" y="0"/>
          <a:chExt cx="0" cy="0"/>
        </a:xfrm>
      </p:grpSpPr>
      <p:pic>
        <p:nvPicPr>
          <p:cNvPr id="359" name="Google Shape;359;p26" descr="64bd9147e655284ad66347d4a9fbdf56"/>
          <p:cNvPicPr preferRelativeResize="0"/>
          <p:nvPr/>
        </p:nvPicPr>
        <p:blipFill rotWithShape="1">
          <a:blip r:embed="rId6"/>
          <a:srcRect l="52366"/>
          <a:stretch>
            <a:fillRect/>
          </a:stretch>
        </p:blipFill>
        <p:spPr>
          <a:xfrm flipH="1">
            <a:off x="824230" y="1430020"/>
            <a:ext cx="2769870" cy="4989195"/>
          </a:xfrm>
          <a:prstGeom prst="rect">
            <a:avLst/>
          </a:prstGeom>
          <a:noFill/>
          <a:ln>
            <a:noFill/>
          </a:ln>
        </p:spPr>
      </p:pic>
      <p:sp>
        <p:nvSpPr>
          <p:cNvPr id="360" name="Google Shape;360;p26"/>
          <p:cNvSpPr/>
          <p:nvPr/>
        </p:nvSpPr>
        <p:spPr>
          <a:xfrm>
            <a:off x="3388360" y="730885"/>
            <a:ext cx="3531235" cy="1831975"/>
          </a:xfrm>
          <a:prstGeom prst="wedgeRoundRectCallout">
            <a:avLst>
              <a:gd name="adj1" fmla="val -52855"/>
              <a:gd name="adj2" fmla="val 87072"/>
              <a:gd name="adj3" fmla="val 16667"/>
            </a:avLst>
          </a:prstGeom>
          <a:gradFill>
            <a:gsLst>
              <a:gs pos="0">
                <a:srgbClr val="F4F8FB"/>
              </a:gs>
              <a:gs pos="87000">
                <a:srgbClr val="FE42FC"/>
              </a:gs>
              <a:gs pos="100000">
                <a:srgbClr val="FE42FC"/>
              </a:gs>
            </a:gsLst>
            <a:path path="circle">
              <a:fillToRect l="50000" t="50000" r="50000" b="50000"/>
            </a:path>
            <a:tileRect/>
          </a:gradFill>
          <a:ln w="25400" cap="flat" cmpd="sng">
            <a:solidFill>
              <a:srgbClr val="FE42F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61" name="Google Shape;361;p26"/>
          <p:cNvSpPr txBox="1">
            <a:spLocks noGrp="1"/>
          </p:cNvSpPr>
          <p:nvPr>
            <p:ph type="title"/>
          </p:nvPr>
        </p:nvSpPr>
        <p:spPr>
          <a:xfrm>
            <a:off x="3594240" y="708892"/>
            <a:ext cx="2935605" cy="1854200"/>
          </a:xfrm>
          <a:prstGeom prst="rect">
            <a:avLst/>
          </a:prstGeom>
          <a:noFill/>
          <a:ln>
            <a:noFill/>
          </a:ln>
        </p:spPr>
        <p:txBody>
          <a:bodyPr spcFirstLastPara="1" wrap="square" lIns="0" tIns="12700" rIns="0" bIns="0" anchor="t" anchorCtr="0">
            <a:spAutoFit/>
          </a:bodyPr>
          <a:lstStyle/>
          <a:p>
            <a:pPr marL="669925" marR="5080" lvl="0" indent="-657860" algn="l" rtl="0">
              <a:lnSpc>
                <a:spcPct val="100000"/>
              </a:lnSpc>
              <a:spcBef>
                <a:spcPts val="0"/>
              </a:spcBef>
              <a:spcAft>
                <a:spcPts val="0"/>
              </a:spcAft>
              <a:buNone/>
            </a:pPr>
            <a:r>
              <a:rPr lang="en-US" sz="6000" b="0">
                <a:solidFill>
                  <a:srgbClr val="000000"/>
                </a:solidFill>
                <a:latin typeface="Comic Sans MS" panose="030F0702030302020204"/>
                <a:ea typeface="Comic Sans MS" panose="030F0702030302020204"/>
                <a:cs typeface="Comic Sans MS" panose="030F0702030302020204"/>
                <a:sym typeface="Comic Sans MS" panose="030F0702030302020204"/>
              </a:rPr>
              <a:t>How are  you?</a:t>
            </a:r>
            <a:endParaRPr sz="6000">
              <a:latin typeface="Comic Sans MS" panose="030F0702030302020204"/>
              <a:ea typeface="Comic Sans MS" panose="030F0702030302020204"/>
              <a:cs typeface="Comic Sans MS" panose="030F0702030302020204"/>
              <a:sym typeface="Comic Sans MS" panose="030F0702030302020204"/>
            </a:endParaRPr>
          </a:p>
        </p:txBody>
      </p:sp>
      <p:pic>
        <p:nvPicPr>
          <p:cNvPr id="362" name="Google Shape;362;p26" descr="64bd9147e655284ad66347d4a9fbdf56"/>
          <p:cNvPicPr preferRelativeResize="0"/>
          <p:nvPr/>
        </p:nvPicPr>
        <p:blipFill rotWithShape="1">
          <a:blip r:embed="rId6"/>
          <a:srcRect r="49432"/>
          <a:stretch>
            <a:fillRect/>
          </a:stretch>
        </p:blipFill>
        <p:spPr>
          <a:xfrm>
            <a:off x="8474075" y="1000125"/>
            <a:ext cx="3195320" cy="5419090"/>
          </a:xfrm>
          <a:prstGeom prst="rect">
            <a:avLst/>
          </a:prstGeom>
          <a:noFill/>
          <a:ln>
            <a:noFill/>
          </a:ln>
        </p:spPr>
      </p:pic>
      <p:sp>
        <p:nvSpPr>
          <p:cNvPr id="363" name="Google Shape;363;p26"/>
          <p:cNvSpPr/>
          <p:nvPr/>
        </p:nvSpPr>
        <p:spPr>
          <a:xfrm>
            <a:off x="0" y="0"/>
            <a:ext cx="6663055" cy="6858000"/>
          </a:xfrm>
          <a:prstGeom prst="rect">
            <a:avLst/>
          </a:prstGeom>
          <a:solidFill>
            <a:schemeClr val="lt1">
              <a:alpha val="8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64" name="Google Shape;364;p26"/>
          <p:cNvSpPr/>
          <p:nvPr/>
        </p:nvSpPr>
        <p:spPr>
          <a:xfrm>
            <a:off x="5892800" y="490220"/>
            <a:ext cx="3406775" cy="2255520"/>
          </a:xfrm>
          <a:prstGeom prst="wedgeRoundRectCallout">
            <a:avLst>
              <a:gd name="adj1" fmla="val 47632"/>
              <a:gd name="adj2" fmla="val 72325"/>
              <a:gd name="adj3" fmla="val 16667"/>
            </a:avLst>
          </a:prstGeom>
          <a:gradFill>
            <a:gsLst>
              <a:gs pos="0">
                <a:srgbClr val="F4F8FB"/>
              </a:gs>
              <a:gs pos="87000">
                <a:srgbClr val="00B0F0"/>
              </a:gs>
              <a:gs pos="100000">
                <a:srgbClr val="00B0F0"/>
              </a:gs>
            </a:gsLst>
            <a:path path="circle">
              <a:fillToRect l="50000" t="50000" r="50000" b="50000"/>
            </a:path>
            <a:tileRect/>
          </a:gra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65" name="Google Shape;365;p26"/>
          <p:cNvSpPr txBox="1"/>
          <p:nvPr/>
        </p:nvSpPr>
        <p:spPr>
          <a:xfrm>
            <a:off x="5933414" y="708651"/>
            <a:ext cx="3325495" cy="1701800"/>
          </a:xfrm>
          <a:prstGeom prst="rect">
            <a:avLst/>
          </a:prstGeom>
          <a:noFill/>
          <a:ln>
            <a:noFill/>
          </a:ln>
        </p:spPr>
        <p:txBody>
          <a:bodyPr spcFirstLastPara="1" wrap="square" lIns="0" tIns="12700" rIns="0" bIns="0" anchor="t" anchorCtr="0">
            <a:spAutoFit/>
          </a:bodyPr>
          <a:lstStyle/>
          <a:p>
            <a:pPr marL="0" marR="0" lvl="0" indent="0" algn="ctr" rtl="0">
              <a:lnSpc>
                <a:spcPct val="100000"/>
              </a:lnSpc>
              <a:spcBef>
                <a:spcPts val="0"/>
              </a:spcBef>
              <a:spcAft>
                <a:spcPts val="0"/>
              </a:spcAft>
              <a:buNone/>
            </a:pPr>
            <a:r>
              <a:rPr lang="en-US" sz="5500">
                <a:solidFill>
                  <a:schemeClr val="dk1"/>
                </a:solidFill>
                <a:latin typeface="Comic Sans MS" panose="030F0702030302020204"/>
                <a:ea typeface="Comic Sans MS" panose="030F0702030302020204"/>
                <a:cs typeface="Comic Sans MS" panose="030F0702030302020204"/>
                <a:sym typeface="Comic Sans MS" panose="030F0702030302020204"/>
              </a:rPr>
              <a:t>I’m fine</a:t>
            </a:r>
            <a:endParaRPr sz="5500">
              <a:solidFill>
                <a:schemeClr val="dk1"/>
              </a:solidFill>
              <a:latin typeface="Comic Sans MS" panose="030F0702030302020204"/>
              <a:ea typeface="Comic Sans MS" panose="030F0702030302020204"/>
              <a:cs typeface="Comic Sans MS" panose="030F0702030302020204"/>
              <a:sym typeface="Comic Sans MS" panose="030F0702030302020204"/>
            </a:endParaRPr>
          </a:p>
          <a:p>
            <a:pPr marL="0" marR="0" lvl="0" indent="0" algn="ctr" rtl="0">
              <a:lnSpc>
                <a:spcPct val="100000"/>
              </a:lnSpc>
              <a:spcBef>
                <a:spcPts val="0"/>
              </a:spcBef>
              <a:spcAft>
                <a:spcPts val="0"/>
              </a:spcAft>
              <a:buNone/>
            </a:pPr>
            <a:r>
              <a:rPr lang="en-US" sz="5500">
                <a:solidFill>
                  <a:schemeClr val="dk1"/>
                </a:solidFill>
                <a:latin typeface="Comic Sans MS" panose="030F0702030302020204"/>
                <a:ea typeface="Comic Sans MS" panose="030F0702030302020204"/>
                <a:cs typeface="Comic Sans MS" panose="030F0702030302020204"/>
                <a:sym typeface="Comic Sans MS" panose="030F0702030302020204"/>
              </a:rPr>
              <a:t>thank you.</a:t>
            </a:r>
            <a:endParaRPr sz="5500">
              <a:solidFill>
                <a:schemeClr val="dk1"/>
              </a:solidFill>
              <a:latin typeface="Comic Sans MS" panose="030F0702030302020204"/>
              <a:ea typeface="Comic Sans MS" panose="030F0702030302020204"/>
              <a:cs typeface="Comic Sans MS" panose="030F0702030302020204"/>
              <a:sym typeface="Comic Sans MS" panose="030F0702030302020204"/>
            </a:endParaRPr>
          </a:p>
        </p:txBody>
      </p:sp>
      <p:pic>
        <p:nvPicPr>
          <p:cNvPr id="2" name="I'm fine thank you - James ">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782435" y="3099167"/>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85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378"/>
        <p:cNvGrpSpPr/>
        <p:nvPr/>
      </p:nvGrpSpPr>
      <p:grpSpPr>
        <a:xfrm>
          <a:off x="0" y="0"/>
          <a:ext cx="0" cy="0"/>
          <a:chOff x="0" y="0"/>
          <a:chExt cx="0" cy="0"/>
        </a:xfrm>
      </p:grpSpPr>
      <p:sp>
        <p:nvSpPr>
          <p:cNvPr id="379" name="Google Shape;379;p28"/>
          <p:cNvSpPr txBox="1">
            <a:spLocks noGrp="1"/>
          </p:cNvSpPr>
          <p:nvPr>
            <p:ph type="title"/>
          </p:nvPr>
        </p:nvSpPr>
        <p:spPr>
          <a:xfrm>
            <a:off x="1059149" y="171801"/>
            <a:ext cx="10085705" cy="1982470"/>
          </a:xfrm>
          <a:prstGeom prst="rect">
            <a:avLst/>
          </a:prstGeom>
          <a:noFill/>
          <a:ln>
            <a:noFill/>
          </a:ln>
        </p:spPr>
        <p:txBody>
          <a:bodyPr spcFirstLastPara="1" wrap="square" lIns="0" tIns="12700" rIns="0" bIns="0" anchor="t" anchorCtr="0">
            <a:spAutoFit/>
          </a:bodyPr>
          <a:lstStyle/>
          <a:p>
            <a:pPr marL="12700" marR="5080" lvl="0" indent="709295" algn="ctr" rtl="0">
              <a:lnSpc>
                <a:spcPct val="100000"/>
              </a:lnSpc>
              <a:spcBef>
                <a:spcPts val="0"/>
              </a:spcBef>
              <a:spcAft>
                <a:spcPts val="0"/>
              </a:spcAft>
              <a:buNone/>
            </a:pPr>
            <a:r>
              <a:rPr lang="en-US" sz="6400" b="0">
                <a:solidFill>
                  <a:srgbClr val="186CB6"/>
                </a:solidFill>
                <a:latin typeface="Comic Sans MS" panose="030F0702030302020204"/>
                <a:ea typeface="Comic Sans MS" panose="030F0702030302020204"/>
                <a:cs typeface="Comic Sans MS" panose="030F0702030302020204"/>
                <a:sym typeface="Comic Sans MS" panose="030F0702030302020204"/>
              </a:rPr>
              <a:t>Now, let’s listen to the  “Hello” song.</a:t>
            </a:r>
            <a:endParaRPr sz="6400">
              <a:latin typeface="Comic Sans MS" panose="030F0702030302020204"/>
              <a:ea typeface="Comic Sans MS" panose="030F0702030302020204"/>
              <a:cs typeface="Comic Sans MS" panose="030F0702030302020204"/>
              <a:sym typeface="Comic Sans MS" panose="030F0702030302020204"/>
            </a:endParaRPr>
          </a:p>
        </p:txBody>
      </p:sp>
      <p:pic>
        <p:nvPicPr>
          <p:cNvPr id="380" name="Google Shape;380;p28"/>
          <p:cNvPicPr preferRelativeResize="0"/>
          <p:nvPr/>
        </p:nvPicPr>
        <p:blipFill rotWithShape="1">
          <a:blip r:embed="rId4"/>
          <a:srcRect/>
          <a:stretch>
            <a:fillRect/>
          </a:stretch>
        </p:blipFill>
        <p:spPr>
          <a:xfrm>
            <a:off x="2192338" y="2466340"/>
            <a:ext cx="7807325" cy="4391660"/>
          </a:xfrm>
          <a:prstGeom prst="rect">
            <a:avLst/>
          </a:prstGeom>
          <a:noFill/>
          <a:ln>
            <a:noFill/>
          </a:ln>
        </p:spPr>
      </p:pic>
      <p:sp>
        <p:nvSpPr>
          <p:cNvPr id="4" name="TextBox 3"/>
          <p:cNvSpPr txBox="1"/>
          <p:nvPr/>
        </p:nvSpPr>
        <p:spPr>
          <a:xfrm>
            <a:off x="5663956" y="2466340"/>
            <a:ext cx="2121762" cy="400110"/>
          </a:xfrm>
          <a:prstGeom prst="rect">
            <a:avLst/>
          </a:prstGeom>
          <a:noFill/>
        </p:spPr>
        <p:txBody>
          <a:bodyPr wrap="square" rtlCol="0">
            <a:spAutoFit/>
          </a:bodyPr>
          <a:lstStyle/>
          <a:p>
            <a:r>
              <a:rPr lang="en-US" sz="2000" b="1" dirty="0">
                <a:solidFill>
                  <a:srgbClr val="FF0000"/>
                </a:solidFill>
                <a:latin typeface="Comic Sans MS" panose="030F0702030302020204" pitchFamily="66" charset="0"/>
                <a:hlinkClick r:id="rId5"/>
              </a:rPr>
              <a:t>YouTube Link</a:t>
            </a:r>
            <a:endParaRPr lang="en-US" sz="2000" b="1" dirty="0">
              <a:solidFill>
                <a:srgbClr val="FF0000"/>
              </a:solidFill>
              <a:latin typeface="Comic Sans MS" panose="030F0702030302020204" pitchFamily="66" charset="0"/>
            </a:endParaRPr>
          </a:p>
        </p:txBody>
      </p:sp>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548</Words>
  <Application>Microsoft Office PowerPoint</Application>
  <PresentationFormat>Widescreen</PresentationFormat>
  <Paragraphs>68</Paragraphs>
  <Slides>20</Slides>
  <Notes>19</Notes>
  <HiddenSlides>0</HiddenSlides>
  <MMClips>10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Comic Sans MS</vt:lpstr>
      <vt:lpstr>1_Office Theme</vt:lpstr>
      <vt:lpstr>Grade 1</vt:lpstr>
      <vt:lpstr>PowerPoint Presentation</vt:lpstr>
      <vt:lpstr>PowerPoint Presentation</vt:lpstr>
      <vt:lpstr>PowerPoint Presentation</vt:lpstr>
      <vt:lpstr>How are  you?</vt:lpstr>
      <vt:lpstr>How are  you?</vt:lpstr>
      <vt:lpstr>How are  you?</vt:lpstr>
      <vt:lpstr>How are  you?</vt:lpstr>
      <vt:lpstr>Now, let’s listen to the  “Hello” song.</vt:lpstr>
      <vt:lpstr>Hello, how are you?</vt:lpstr>
      <vt:lpstr>Let’s introduce ourselves!</vt:lpstr>
      <vt:lpstr>PowerPoint Presentation</vt:lpstr>
      <vt:lpstr>PowerPoint Presentation</vt:lpstr>
      <vt:lpstr>PowerPoint Presentation</vt:lpstr>
      <vt:lpstr>Now, I will ask you</vt:lpstr>
      <vt:lpstr>PowerPoint Presentation</vt:lpstr>
      <vt:lpstr>Let’s watch a video - “Gogo - Hello. What’s your name?”</vt:lpstr>
      <vt:lpstr>Let’s listen to the  alphabet song</vt:lpstr>
      <vt:lpstr>PowerPoint Presentation</vt:lpstr>
      <vt:lpstr>Well done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 1</dc:title>
  <dc:creator/>
  <cp:lastModifiedBy>Shaun Willcox</cp:lastModifiedBy>
  <cp:revision>17</cp:revision>
  <dcterms:created xsi:type="dcterms:W3CDTF">2021-08-20T03:30:00Z</dcterms:created>
  <dcterms:modified xsi:type="dcterms:W3CDTF">2021-09-18T00:01:32Z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1033-11.2.0.10296</vt:lpwstr>
  </property>
  <property fmtid="{D5CDD505-2E9C-101B-9397-08002B2CF9AE}" pid="3" name="ICV">
    <vt:lpwstr>F2DFD1F5BB0D43639E36762DF657014E</vt:lpwstr>
  </property>
</Properties>
</file>